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256" r:id="rId3"/>
  </p:sldIdLst>
  <p:sldSz cx="42976800" cy="21031200"/>
  <p:notesSz cx="6858000" cy="9144000"/>
  <p:custDataLst>
    <p:tags r:id="rId8"/>
  </p:custDataLst>
  <p:defaultTextStyle>
    <a:defPPr>
      <a:defRPr lang="en-US"/>
    </a:defPPr>
    <a:lvl1pPr algn="l" defTabSz="1471930" rtl="0" fontAlgn="base">
      <a:spcBef>
        <a:spcPct val="0"/>
      </a:spcBef>
      <a:spcAft>
        <a:spcPct val="0"/>
      </a:spcAft>
      <a:defRPr sz="57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1471930" indent="-1097280" algn="l" defTabSz="1471930" rtl="0" fontAlgn="base">
      <a:spcBef>
        <a:spcPct val="0"/>
      </a:spcBef>
      <a:spcAft>
        <a:spcPct val="0"/>
      </a:spcAft>
      <a:defRPr sz="57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2945130" indent="-2197100" algn="l" defTabSz="1471930" rtl="0" fontAlgn="base">
      <a:spcBef>
        <a:spcPct val="0"/>
      </a:spcBef>
      <a:spcAft>
        <a:spcPct val="0"/>
      </a:spcAft>
      <a:defRPr sz="57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4418330" indent="-3297555" algn="l" defTabSz="1471930" rtl="0" fontAlgn="base">
      <a:spcBef>
        <a:spcPct val="0"/>
      </a:spcBef>
      <a:spcAft>
        <a:spcPct val="0"/>
      </a:spcAft>
      <a:defRPr sz="57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5895975" indent="-4397375" algn="l" defTabSz="1471930" rtl="0" fontAlgn="base">
      <a:spcBef>
        <a:spcPct val="0"/>
      </a:spcBef>
      <a:spcAft>
        <a:spcPct val="0"/>
      </a:spcAft>
      <a:defRPr sz="57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57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57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57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57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620" userDrawn="1">
          <p15:clr>
            <a:srgbClr val="A4A3A4"/>
          </p15:clr>
        </p15:guide>
        <p15:guide id="2" pos="1357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napToObjects="1" showGuides="1">
      <p:cViewPr varScale="1">
        <p:scale>
          <a:sx n="37" d="100"/>
          <a:sy n="37" d="100"/>
        </p:scale>
        <p:origin x="438" y="24"/>
      </p:cViewPr>
      <p:guideLst>
        <p:guide orient="horz" pos="6620"/>
        <p:guide pos="13575"/>
      </p:guideLst>
    </p:cSldViewPr>
  </p:slideViewPr>
  <p:outlineViewPr>
    <p:cViewPr>
      <p:scale>
        <a:sx n="33" d="100"/>
        <a:sy n="33" d="100"/>
      </p:scale>
      <p:origin x="0" y="3256"/>
    </p:cViewPr>
  </p:outlineViewPr>
  <p:notesTextViewPr>
    <p:cViewPr>
      <p:scale>
        <a:sx n="55" d="100"/>
        <a:sy n="55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endParaRPr lang="zh-CN" altLang="zh-C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fld id="{8D75C6D1-8381-49E8-B6CA-8AA4E7A12802}" type="datetime1">
              <a:rPr lang="en-US" altLang="en-US"/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73025" y="685800"/>
            <a:ext cx="70040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  <a:endParaRPr lang="en-US" noProof="0" smtClean="0"/>
          </a:p>
          <a:p>
            <a:pPr lvl="1"/>
            <a:r>
              <a:rPr lang="en-US" noProof="0" smtClean="0"/>
              <a:t>Second level</a:t>
            </a:r>
            <a:endParaRPr lang="en-US" noProof="0" smtClean="0"/>
          </a:p>
          <a:p>
            <a:pPr lvl="2"/>
            <a:r>
              <a:rPr lang="en-US" noProof="0" smtClean="0"/>
              <a:t>Third level</a:t>
            </a:r>
            <a:endParaRPr lang="en-US" noProof="0" smtClean="0"/>
          </a:p>
          <a:p>
            <a:pPr lvl="3"/>
            <a:r>
              <a:rPr lang="en-US" noProof="0" smtClean="0"/>
              <a:t>Fourth level</a:t>
            </a:r>
            <a:endParaRPr lang="en-US" noProof="0" smtClean="0"/>
          </a:p>
          <a:p>
            <a:pPr lvl="4"/>
            <a:r>
              <a:rPr lang="en-US" noProof="0" smtClean="0"/>
              <a:t>Fifth level</a:t>
            </a:r>
            <a:endParaRPr 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endParaRPr lang="zh-CN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11FE2C4C-DE36-4815-98ED-ADAA30EBC385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panose="020B0600070205080204" pitchFamily="34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s-ES" altLang="en-US" smtClean="0">
              <a:ea typeface="MS PGothic" panose="020B0600070205080204" pitchFamily="34" charset="-128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47193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147193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147193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147193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147193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14719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14719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14719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14719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30CF21D5-8CDF-413A-B68C-AEB718F7F28C}" type="slidenum">
              <a:rPr lang="en-US" altLang="en-US">
                <a:latin typeface="Arial" panose="020B0604020202020204" pitchFamily="34" charset="0"/>
              </a:rPr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23260" y="6533308"/>
            <a:ext cx="36530280" cy="45080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46520" y="11917680"/>
            <a:ext cx="30083760" cy="5374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744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948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422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896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371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8455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3193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793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DE0CD5-0C62-4EC1-8268-24DC4146976D}" type="datetime1">
              <a:rPr lang="en-US" altLang="en-US"/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12FEDE-AE59-45FC-9284-F892FC2D4B22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313D3D-4E5C-4334-BFC7-7BA49370D088}" type="datetime1">
              <a:rPr lang="en-US" altLang="en-US"/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E3A38E-A656-4F6C-8A99-C37F3D6EF8F1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9560765" y="2356276"/>
            <a:ext cx="46416433" cy="5024606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11456" y="2356276"/>
            <a:ext cx="138533032" cy="5024606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65923E-E5FC-478B-B2CE-C2040F14D323}" type="datetime1">
              <a:rPr lang="en-US" altLang="en-US"/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3C9C9B-E7A0-489B-8125-EA6A07690B90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449115-1BD1-470A-A38E-E5B58832FD53}" type="datetime1">
              <a:rPr lang="en-US" altLang="en-US"/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C6278C-D925-4EC2-BFA2-58A3733C39F6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4872" y="13514494"/>
            <a:ext cx="36530280" cy="4177030"/>
          </a:xfrm>
        </p:spPr>
        <p:txBody>
          <a:bodyPr anchor="t"/>
          <a:lstStyle>
            <a:lvl1pPr algn="l">
              <a:defRPr sz="1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94872" y="8913925"/>
            <a:ext cx="36530280" cy="4600574"/>
          </a:xfrm>
        </p:spPr>
        <p:txBody>
          <a:bodyPr anchor="b"/>
          <a:lstStyle>
            <a:lvl1pPr marL="0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1pPr>
            <a:lvl2pPr marL="1474470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2pPr>
            <a:lvl3pPr marL="2948305" indent="0">
              <a:buNone/>
              <a:defRPr sz="5200">
                <a:solidFill>
                  <a:schemeClr val="tx1">
                    <a:tint val="75000"/>
                  </a:schemeClr>
                </a:solidFill>
              </a:defRPr>
            </a:lvl3pPr>
            <a:lvl4pPr marL="4422775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4pPr>
            <a:lvl5pPr marL="5896610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5pPr>
            <a:lvl6pPr marL="7371080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6pPr>
            <a:lvl7pPr marL="8845550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7pPr>
            <a:lvl8pPr marL="10319385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8pPr>
            <a:lvl9pPr marL="11793855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1DFC2C-9EA8-4AC3-A2A2-01B99BDA20D8}" type="datetime1">
              <a:rPr lang="en-US" altLang="en-US"/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4C2AAA-BA47-4039-B6A7-8551CC052ECC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11452" y="13738444"/>
            <a:ext cx="92474733" cy="38863906"/>
          </a:xfrm>
        </p:spPr>
        <p:txBody>
          <a:bodyPr/>
          <a:lstStyle>
            <a:lvl1pPr>
              <a:defRPr sz="9000"/>
            </a:lvl1pPr>
            <a:lvl2pPr>
              <a:defRPr sz="7800"/>
            </a:lvl2pPr>
            <a:lvl3pPr>
              <a:defRPr sz="6500"/>
            </a:lvl3pPr>
            <a:lvl4pPr>
              <a:defRPr sz="5700"/>
            </a:lvl4pPr>
            <a:lvl5pPr>
              <a:defRPr sz="5700"/>
            </a:lvl5pPr>
            <a:lvl6pPr>
              <a:defRPr sz="5700"/>
            </a:lvl6pPr>
            <a:lvl7pPr>
              <a:defRPr sz="5700"/>
            </a:lvl7pPr>
            <a:lvl8pPr>
              <a:defRPr sz="5700"/>
            </a:lvl8pPr>
            <a:lvl9pPr>
              <a:defRPr sz="57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3502465" y="13738444"/>
            <a:ext cx="92474733" cy="38863906"/>
          </a:xfrm>
        </p:spPr>
        <p:txBody>
          <a:bodyPr/>
          <a:lstStyle>
            <a:lvl1pPr>
              <a:defRPr sz="9000"/>
            </a:lvl1pPr>
            <a:lvl2pPr>
              <a:defRPr sz="7800"/>
            </a:lvl2pPr>
            <a:lvl3pPr>
              <a:defRPr sz="6500"/>
            </a:lvl3pPr>
            <a:lvl4pPr>
              <a:defRPr sz="5700"/>
            </a:lvl4pPr>
            <a:lvl5pPr>
              <a:defRPr sz="5700"/>
            </a:lvl5pPr>
            <a:lvl6pPr>
              <a:defRPr sz="5700"/>
            </a:lvl6pPr>
            <a:lvl7pPr>
              <a:defRPr sz="5700"/>
            </a:lvl7pPr>
            <a:lvl8pPr>
              <a:defRPr sz="5700"/>
            </a:lvl8pPr>
            <a:lvl9pPr>
              <a:defRPr sz="57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5D9F21-FB04-48C0-BCBD-A2C34B00721A}" type="datetime1">
              <a:rPr lang="en-US" altLang="en-US"/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B33D8B-B09E-400B-95B1-16E8B36850D3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CVPR_Logo_Boston2015_v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4900" y="1143000"/>
            <a:ext cx="3192463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34620200" y="239713"/>
            <a:ext cx="6745288" cy="1535112"/>
          </a:xfrm>
          <a:prstGeom prst="rect">
            <a:avLst/>
          </a:prstGeom>
          <a:noFill/>
          <a:ln>
            <a:noFill/>
          </a:ln>
        </p:spPr>
        <p:txBody>
          <a:bodyPr lIns="103203" tIns="51601" rIns="103203" bIns="51601">
            <a:spAutoFit/>
          </a:bodyPr>
          <a:lstStyle>
            <a:lvl1pPr eaLnBrk="0" hangingPunct="0">
              <a:defRPr sz="5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 eaLnBrk="0" hangingPunct="0">
              <a:defRPr sz="5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5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5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5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1409700" eaLnBrk="0" fontAlgn="base" hangingPunct="0">
              <a:spcBef>
                <a:spcPct val="0"/>
              </a:spcBef>
              <a:spcAft>
                <a:spcPct val="0"/>
              </a:spcAft>
              <a:defRPr sz="5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1409700" eaLnBrk="0" fontAlgn="base" hangingPunct="0">
              <a:spcBef>
                <a:spcPct val="0"/>
              </a:spcBef>
              <a:spcAft>
                <a:spcPct val="0"/>
              </a:spcAft>
              <a:defRPr sz="5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1409700" eaLnBrk="0" fontAlgn="base" hangingPunct="0">
              <a:spcBef>
                <a:spcPct val="0"/>
              </a:spcBef>
              <a:spcAft>
                <a:spcPct val="0"/>
              </a:spcAft>
              <a:defRPr sz="5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1409700" eaLnBrk="0" fontAlgn="base" hangingPunct="0">
              <a:spcBef>
                <a:spcPct val="0"/>
              </a:spcBef>
              <a:spcAft>
                <a:spcPct val="0"/>
              </a:spcAft>
              <a:defRPr sz="5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defTabSz="1472565" eaLnBrk="1" hangingPunct="1">
              <a:defRPr/>
            </a:pPr>
            <a:r>
              <a:rPr lang="en-US" sz="3100" b="1" dirty="0" smtClean="0"/>
              <a:t>IEEE 2015 Conference on Computer Vision and Pattern Recognition </a:t>
            </a:r>
            <a:endParaRPr lang="en-US" sz="3100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1146" y="392817"/>
            <a:ext cx="27542671" cy="2078777"/>
          </a:xfrm>
        </p:spPr>
        <p:txBody>
          <a:bodyPr>
            <a:noAutofit/>
          </a:bodyPr>
          <a:lstStyle>
            <a:lvl1pPr>
              <a:defRPr sz="4400">
                <a:latin typeface="Arial" panose="020B0604020202020204"/>
                <a:cs typeface="Arial" panose="020B0604020202020204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3068" y="3004461"/>
            <a:ext cx="13415328" cy="17442543"/>
          </a:xfrm>
        </p:spPr>
        <p:txBody>
          <a:bodyPr>
            <a:normAutofit/>
          </a:bodyPr>
          <a:lstStyle>
            <a:lvl1pPr marL="410210" indent="-410210">
              <a:buNone/>
              <a:defRPr sz="2900">
                <a:latin typeface="Arial" panose="020B0604020202020204"/>
                <a:cs typeface="Arial" panose="020B0604020202020204"/>
              </a:defRPr>
            </a:lvl1pPr>
            <a:lvl2pPr marL="793115" indent="-655320">
              <a:buFont typeface="Wingdings" panose="05000000000000000000" pitchFamily="2" charset="2"/>
              <a:buChar char="Ø"/>
              <a:defRPr sz="2300">
                <a:latin typeface="Arial" panose="020B0604020202020204"/>
                <a:cs typeface="Arial" panose="020B0604020202020204"/>
              </a:defRPr>
            </a:lvl2pPr>
            <a:lvl3pPr marL="929640" indent="-546735">
              <a:defRPr sz="1900">
                <a:latin typeface="Arial" panose="020B0604020202020204"/>
                <a:cs typeface="Arial" panose="020B0604020202020204"/>
              </a:defRPr>
            </a:lvl3pPr>
            <a:lvl4pPr marL="1202055" indent="-655320">
              <a:defRPr sz="1600">
                <a:latin typeface="Arial" panose="020B0604020202020204"/>
                <a:cs typeface="Arial" panose="020B0604020202020204"/>
              </a:defRPr>
            </a:lvl4pPr>
            <a:lvl5pPr marL="1449070" indent="-1449070">
              <a:defRPr sz="23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  <a:endParaRPr lang="en-US" dirty="0" smtClean="0"/>
          </a:p>
          <a:p>
            <a:pPr lvl="3"/>
            <a:r>
              <a:rPr lang="en-US" dirty="0" smtClean="0"/>
              <a:t>Fourth level</a:t>
            </a:r>
            <a:endParaRPr lang="en-US" dirty="0" smtClean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0"/>
          </p:nvPr>
        </p:nvSpPr>
        <p:spPr>
          <a:xfrm>
            <a:off x="14668823" y="3004461"/>
            <a:ext cx="13415328" cy="17442543"/>
          </a:xfrm>
        </p:spPr>
        <p:txBody>
          <a:bodyPr>
            <a:normAutofit/>
          </a:bodyPr>
          <a:lstStyle>
            <a:lvl1pPr marL="410210" indent="-410210">
              <a:buNone/>
              <a:defRPr sz="2900">
                <a:latin typeface="Arial" panose="020B0604020202020204"/>
                <a:cs typeface="Arial" panose="020B0604020202020204"/>
              </a:defRPr>
            </a:lvl1pPr>
            <a:lvl2pPr marL="793115" indent="-655320">
              <a:buFont typeface="Wingdings" panose="05000000000000000000" pitchFamily="2" charset="2"/>
              <a:buChar char="Ø"/>
              <a:defRPr sz="2300">
                <a:latin typeface="Arial" panose="020B0604020202020204"/>
                <a:cs typeface="Arial" panose="020B0604020202020204"/>
              </a:defRPr>
            </a:lvl2pPr>
            <a:lvl3pPr marL="929640" indent="-546735">
              <a:defRPr sz="1900">
                <a:latin typeface="Arial" panose="020B0604020202020204"/>
                <a:cs typeface="Arial" panose="020B0604020202020204"/>
              </a:defRPr>
            </a:lvl3pPr>
            <a:lvl4pPr marL="1202055" indent="-655320">
              <a:defRPr sz="1600">
                <a:latin typeface="Arial" panose="020B0604020202020204"/>
                <a:cs typeface="Arial" panose="020B0604020202020204"/>
              </a:defRPr>
            </a:lvl4pPr>
            <a:lvl5pPr marL="1449070" indent="-1449070">
              <a:defRPr sz="23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  <a:endParaRPr lang="en-US" dirty="0" smtClean="0"/>
          </a:p>
          <a:p>
            <a:pPr lvl="3"/>
            <a:r>
              <a:rPr lang="en-US" dirty="0" smtClean="0"/>
              <a:t>Fourth level</a:t>
            </a:r>
            <a:endParaRPr lang="en-US" dirty="0" smtClean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1"/>
          </p:nvPr>
        </p:nvSpPr>
        <p:spPr>
          <a:xfrm>
            <a:off x="28964578" y="3004461"/>
            <a:ext cx="13415328" cy="17442543"/>
          </a:xfrm>
        </p:spPr>
        <p:txBody>
          <a:bodyPr>
            <a:normAutofit/>
          </a:bodyPr>
          <a:lstStyle>
            <a:lvl1pPr marL="410210" indent="-410210">
              <a:buNone/>
              <a:defRPr sz="2900">
                <a:latin typeface="Arial" panose="020B0604020202020204"/>
                <a:cs typeface="Arial" panose="020B0604020202020204"/>
              </a:defRPr>
            </a:lvl1pPr>
            <a:lvl2pPr marL="793115" indent="-655320">
              <a:buFont typeface="Wingdings" panose="05000000000000000000" pitchFamily="2" charset="2"/>
              <a:buChar char="Ø"/>
              <a:defRPr sz="2300">
                <a:latin typeface="Arial" panose="020B0604020202020204"/>
                <a:cs typeface="Arial" panose="020B0604020202020204"/>
              </a:defRPr>
            </a:lvl2pPr>
            <a:lvl3pPr marL="929640" indent="-546735">
              <a:defRPr sz="1900">
                <a:latin typeface="Arial" panose="020B0604020202020204"/>
                <a:cs typeface="Arial" panose="020B0604020202020204"/>
              </a:defRPr>
            </a:lvl3pPr>
            <a:lvl4pPr marL="1202055" indent="-655320">
              <a:defRPr sz="1600">
                <a:latin typeface="Arial" panose="020B0604020202020204"/>
                <a:cs typeface="Arial" panose="020B0604020202020204"/>
              </a:defRPr>
            </a:lvl4pPr>
            <a:lvl5pPr marL="1449070" indent="-1449070">
              <a:defRPr sz="23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  <a:endParaRPr lang="en-US" dirty="0" smtClean="0"/>
          </a:p>
          <a:p>
            <a:pPr lvl="3"/>
            <a:r>
              <a:rPr lang="en-US" dirty="0" smtClean="0"/>
              <a:t>Fourth level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0EC341-F5E4-4371-A20E-A9F75DA196D4}" type="datetime1">
              <a:rPr lang="en-US" altLang="en-US"/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6BF784-6F63-47F9-803B-EC8971F2A3F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EC3E50-6487-4B53-9465-F7B1A9378785}" type="datetime1">
              <a:rPr lang="en-US" altLang="en-US"/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FF2E79-2C58-43B6-99CD-A7FF1DCC00F3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8849" y="837353"/>
            <a:ext cx="14139072" cy="3563620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02738" y="837359"/>
            <a:ext cx="24025225" cy="17949546"/>
          </a:xfrm>
        </p:spPr>
        <p:txBody>
          <a:bodyPr/>
          <a:lstStyle>
            <a:lvl1pPr>
              <a:defRPr sz="10200"/>
            </a:lvl1pPr>
            <a:lvl2pPr>
              <a:defRPr sz="9000"/>
            </a:lvl2pPr>
            <a:lvl3pPr>
              <a:defRPr sz="7800"/>
            </a:lvl3pPr>
            <a:lvl4pPr>
              <a:defRPr sz="6500"/>
            </a:lvl4pPr>
            <a:lvl5pPr>
              <a:defRPr sz="6500"/>
            </a:lvl5pPr>
            <a:lvl6pPr>
              <a:defRPr sz="6500"/>
            </a:lvl6pPr>
            <a:lvl7pPr>
              <a:defRPr sz="6500"/>
            </a:lvl7pPr>
            <a:lvl8pPr>
              <a:defRPr sz="6500"/>
            </a:lvl8pPr>
            <a:lvl9pPr>
              <a:defRPr sz="6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48849" y="4400979"/>
            <a:ext cx="14139072" cy="14385926"/>
          </a:xfrm>
        </p:spPr>
        <p:txBody>
          <a:bodyPr/>
          <a:lstStyle>
            <a:lvl1pPr marL="0" indent="0">
              <a:buNone/>
              <a:defRPr sz="4500"/>
            </a:lvl1pPr>
            <a:lvl2pPr marL="1474470" indent="0">
              <a:buNone/>
              <a:defRPr sz="3900"/>
            </a:lvl2pPr>
            <a:lvl3pPr marL="2948305" indent="0">
              <a:buNone/>
              <a:defRPr sz="3100"/>
            </a:lvl3pPr>
            <a:lvl4pPr marL="4422775" indent="0">
              <a:buNone/>
              <a:defRPr sz="2800"/>
            </a:lvl4pPr>
            <a:lvl5pPr marL="5896610" indent="0">
              <a:buNone/>
              <a:defRPr sz="2800"/>
            </a:lvl5pPr>
            <a:lvl6pPr marL="7371080" indent="0">
              <a:buNone/>
              <a:defRPr sz="2800"/>
            </a:lvl6pPr>
            <a:lvl7pPr marL="8845550" indent="0">
              <a:buNone/>
              <a:defRPr sz="2800"/>
            </a:lvl7pPr>
            <a:lvl8pPr marL="10319385" indent="0">
              <a:buNone/>
              <a:defRPr sz="2800"/>
            </a:lvl8pPr>
            <a:lvl9pPr marL="11793855" indent="0">
              <a:buNone/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A90B55-DB01-498C-97DF-086253C7BE4E}" type="datetime1">
              <a:rPr lang="en-US" altLang="en-US"/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B1D0A2-85C0-48DE-86C3-CB97E4B87118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3754" y="14721847"/>
            <a:ext cx="25786080" cy="1737996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423754" y="1879177"/>
            <a:ext cx="25786080" cy="12618720"/>
          </a:xfrm>
        </p:spPr>
        <p:txBody>
          <a:bodyPr rtlCol="0">
            <a:normAutofit/>
          </a:bodyPr>
          <a:lstStyle>
            <a:lvl1pPr marL="0" indent="0">
              <a:buNone/>
              <a:defRPr sz="10200"/>
            </a:lvl1pPr>
            <a:lvl2pPr marL="1474470" indent="0">
              <a:buNone/>
              <a:defRPr sz="9000"/>
            </a:lvl2pPr>
            <a:lvl3pPr marL="2948305" indent="0">
              <a:buNone/>
              <a:defRPr sz="7800"/>
            </a:lvl3pPr>
            <a:lvl4pPr marL="4422775" indent="0">
              <a:buNone/>
              <a:defRPr sz="6500"/>
            </a:lvl4pPr>
            <a:lvl5pPr marL="5896610" indent="0">
              <a:buNone/>
              <a:defRPr sz="6500"/>
            </a:lvl5pPr>
            <a:lvl6pPr marL="7371080" indent="0">
              <a:buNone/>
              <a:defRPr sz="6500"/>
            </a:lvl6pPr>
            <a:lvl7pPr marL="8845550" indent="0">
              <a:buNone/>
              <a:defRPr sz="6500"/>
            </a:lvl7pPr>
            <a:lvl8pPr marL="10319385" indent="0">
              <a:buNone/>
              <a:defRPr sz="6500"/>
            </a:lvl8pPr>
            <a:lvl9pPr marL="11793855" indent="0">
              <a:buNone/>
              <a:defRPr sz="6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23754" y="16459843"/>
            <a:ext cx="25786080" cy="2468244"/>
          </a:xfrm>
        </p:spPr>
        <p:txBody>
          <a:bodyPr/>
          <a:lstStyle>
            <a:lvl1pPr marL="0" indent="0">
              <a:buNone/>
              <a:defRPr sz="4500"/>
            </a:lvl1pPr>
            <a:lvl2pPr marL="1474470" indent="0">
              <a:buNone/>
              <a:defRPr sz="3900"/>
            </a:lvl2pPr>
            <a:lvl3pPr marL="2948305" indent="0">
              <a:buNone/>
              <a:defRPr sz="3100"/>
            </a:lvl3pPr>
            <a:lvl4pPr marL="4422775" indent="0">
              <a:buNone/>
              <a:defRPr sz="2800"/>
            </a:lvl4pPr>
            <a:lvl5pPr marL="5896610" indent="0">
              <a:buNone/>
              <a:defRPr sz="2800"/>
            </a:lvl5pPr>
            <a:lvl6pPr marL="7371080" indent="0">
              <a:buNone/>
              <a:defRPr sz="2800"/>
            </a:lvl6pPr>
            <a:lvl7pPr marL="8845550" indent="0">
              <a:buNone/>
              <a:defRPr sz="2800"/>
            </a:lvl7pPr>
            <a:lvl8pPr marL="10319385" indent="0">
              <a:buNone/>
              <a:defRPr sz="2800"/>
            </a:lvl8pPr>
            <a:lvl9pPr marL="11793855" indent="0">
              <a:buNone/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5DB4C5-5ACB-4B11-8BEC-F80613A9C20C}" type="datetime1">
              <a:rPr lang="en-US" altLang="en-US"/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D02895-A5C5-46AB-9248-5AC133BC6063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149475" y="841375"/>
            <a:ext cx="3867785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94846" tIns="147423" rIns="294846" bIns="147423" numCol="1" anchor="ctr" anchorCtr="0" compatLnSpc="1"/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149475" y="4906963"/>
            <a:ext cx="38677850" cy="1387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94846" tIns="147423" rIns="294846" bIns="147423" numCol="1" anchor="t" anchorCtr="0" compatLnSpc="1"/>
          <a:lstStyle/>
          <a:p>
            <a:pPr lvl="0"/>
            <a:r>
              <a:rPr lang="en-US" altLang="en-US" smtClean="0"/>
              <a:t>Click to edit Master text styles</a:t>
            </a:r>
            <a:endParaRPr lang="en-US" altLang="en-US" smtClean="0"/>
          </a:p>
          <a:p>
            <a:pPr lvl="1"/>
            <a:r>
              <a:rPr lang="en-US" altLang="en-US" smtClean="0"/>
              <a:t>Second level</a:t>
            </a:r>
            <a:endParaRPr lang="en-US" altLang="en-US" smtClean="0"/>
          </a:p>
          <a:p>
            <a:pPr lvl="2"/>
            <a:r>
              <a:rPr lang="en-US" altLang="en-US" smtClean="0"/>
              <a:t>Third level</a:t>
            </a:r>
            <a:endParaRPr lang="en-US" altLang="en-US" smtClean="0"/>
          </a:p>
          <a:p>
            <a:pPr lvl="3"/>
            <a:r>
              <a:rPr lang="en-US" altLang="en-US" smtClean="0"/>
              <a:t>Fourth level</a:t>
            </a:r>
            <a:endParaRPr lang="en-US" altLang="en-US" smtClean="0"/>
          </a:p>
          <a:p>
            <a:pPr lvl="4"/>
            <a:r>
              <a:rPr lang="en-US" altLang="en-US" smtClean="0"/>
              <a:t>Fifth level</a:t>
            </a:r>
            <a:endParaRPr lang="en-US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49475" y="19492913"/>
            <a:ext cx="10026650" cy="1119187"/>
          </a:xfrm>
          <a:prstGeom prst="rect">
            <a:avLst/>
          </a:prstGeom>
        </p:spPr>
        <p:txBody>
          <a:bodyPr vert="horz" wrap="square" lIns="294846" tIns="147423" rIns="294846" bIns="147423" numCol="1" anchor="ctr" anchorCtr="0" compatLnSpc="1"/>
          <a:lstStyle>
            <a:lvl1pPr>
              <a:defRPr sz="3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891D073C-431A-4ACC-848C-F6F9209C7045}" type="datetime1">
              <a:rPr lang="en-US" altLang="en-US"/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684375" y="19492913"/>
            <a:ext cx="13608050" cy="1119187"/>
          </a:xfrm>
          <a:prstGeom prst="rect">
            <a:avLst/>
          </a:prstGeom>
        </p:spPr>
        <p:txBody>
          <a:bodyPr vert="horz" wrap="square" lIns="294846" tIns="147423" rIns="294846" bIns="147423" numCol="1" anchor="ctr" anchorCtr="0" compatLnSpc="1"/>
          <a:lstStyle>
            <a:lvl1pPr algn="ctr">
              <a:defRPr sz="3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800675" y="19492913"/>
            <a:ext cx="10026650" cy="1119187"/>
          </a:xfrm>
          <a:prstGeom prst="rect">
            <a:avLst/>
          </a:prstGeom>
        </p:spPr>
        <p:txBody>
          <a:bodyPr vert="horz" wrap="square" lIns="294846" tIns="147423" rIns="294846" bIns="147423" numCol="1" anchor="ctr" anchorCtr="0" compatLnSpc="1"/>
          <a:lstStyle>
            <a:lvl1pPr algn="r">
              <a:defRPr sz="3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D0F039EE-4030-477B-93F0-949CDA879787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71930" rtl="0" eaLnBrk="0" fontAlgn="base" hangingPunct="0">
        <a:spcBef>
          <a:spcPct val="0"/>
        </a:spcBef>
        <a:spcAft>
          <a:spcPct val="0"/>
        </a:spcAft>
        <a:defRPr sz="14100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panose="020B0600070205080204" pitchFamily="34" charset="-128"/>
        </a:defRPr>
      </a:lvl1pPr>
      <a:lvl2pPr algn="ctr" defTabSz="1471930" rtl="0" eaLnBrk="0" fontAlgn="base" hangingPunct="0">
        <a:spcBef>
          <a:spcPct val="0"/>
        </a:spcBef>
        <a:spcAft>
          <a:spcPct val="0"/>
        </a:spcAft>
        <a:defRPr sz="141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  <a:cs typeface="MS PGothic" panose="020B0600070205080204" pitchFamily="34" charset="-128"/>
        </a:defRPr>
      </a:lvl2pPr>
      <a:lvl3pPr algn="ctr" defTabSz="1471930" rtl="0" eaLnBrk="0" fontAlgn="base" hangingPunct="0">
        <a:spcBef>
          <a:spcPct val="0"/>
        </a:spcBef>
        <a:spcAft>
          <a:spcPct val="0"/>
        </a:spcAft>
        <a:defRPr sz="141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  <a:cs typeface="MS PGothic" panose="020B0600070205080204" pitchFamily="34" charset="-128"/>
        </a:defRPr>
      </a:lvl3pPr>
      <a:lvl4pPr algn="ctr" defTabSz="1471930" rtl="0" eaLnBrk="0" fontAlgn="base" hangingPunct="0">
        <a:spcBef>
          <a:spcPct val="0"/>
        </a:spcBef>
        <a:spcAft>
          <a:spcPct val="0"/>
        </a:spcAft>
        <a:defRPr sz="141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  <a:cs typeface="MS PGothic" panose="020B0600070205080204" pitchFamily="34" charset="-128"/>
        </a:defRPr>
      </a:lvl4pPr>
      <a:lvl5pPr algn="ctr" defTabSz="1471930" rtl="0" eaLnBrk="0" fontAlgn="base" hangingPunct="0">
        <a:spcBef>
          <a:spcPct val="0"/>
        </a:spcBef>
        <a:spcAft>
          <a:spcPct val="0"/>
        </a:spcAft>
        <a:defRPr sz="141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  <a:cs typeface="MS PGothic" panose="020B0600070205080204" pitchFamily="34" charset="-128"/>
        </a:defRPr>
      </a:lvl5pPr>
      <a:lvl6pPr marL="374015" algn="ctr" defTabSz="1473835" rtl="0" fontAlgn="base">
        <a:spcBef>
          <a:spcPct val="0"/>
        </a:spcBef>
        <a:spcAft>
          <a:spcPct val="0"/>
        </a:spcAft>
        <a:defRPr sz="141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  <a:cs typeface="MS PGothic" panose="020B0600070205080204" pitchFamily="34" charset="-128"/>
        </a:defRPr>
      </a:lvl6pPr>
      <a:lvl7pPr marL="748030" algn="ctr" defTabSz="1473835" rtl="0" fontAlgn="base">
        <a:spcBef>
          <a:spcPct val="0"/>
        </a:spcBef>
        <a:spcAft>
          <a:spcPct val="0"/>
        </a:spcAft>
        <a:defRPr sz="141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  <a:cs typeface="MS PGothic" panose="020B0600070205080204" pitchFamily="34" charset="-128"/>
        </a:defRPr>
      </a:lvl7pPr>
      <a:lvl8pPr marL="1121410" algn="ctr" defTabSz="1473835" rtl="0" fontAlgn="base">
        <a:spcBef>
          <a:spcPct val="0"/>
        </a:spcBef>
        <a:spcAft>
          <a:spcPct val="0"/>
        </a:spcAft>
        <a:defRPr sz="141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  <a:cs typeface="MS PGothic" panose="020B0600070205080204" pitchFamily="34" charset="-128"/>
        </a:defRPr>
      </a:lvl8pPr>
      <a:lvl9pPr marL="1495425" algn="ctr" defTabSz="1473835" rtl="0" fontAlgn="base">
        <a:spcBef>
          <a:spcPct val="0"/>
        </a:spcBef>
        <a:spcAft>
          <a:spcPct val="0"/>
        </a:spcAft>
        <a:defRPr sz="141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  <a:cs typeface="MS PGothic" panose="020B0600070205080204" pitchFamily="34" charset="-128"/>
        </a:defRPr>
      </a:lvl9pPr>
    </p:titleStyle>
    <p:bodyStyle>
      <a:lvl1pPr marL="1101725" indent="-1101725" algn="l" defTabSz="147193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02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panose="020B0600070205080204" pitchFamily="34" charset="-128"/>
        </a:defRPr>
      </a:lvl1pPr>
      <a:lvl2pPr marL="2392680" indent="-917575" algn="l" defTabSz="147193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9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3681730" indent="-733425" algn="l" defTabSz="147193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7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5158105" indent="-733425" algn="l" defTabSz="147193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65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6629400" indent="-733425" algn="l" defTabSz="147193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65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8108315" indent="-737235" algn="l" defTabSz="1474470" rtl="0" eaLnBrk="1" latinLnBrk="0" hangingPunct="1">
        <a:spcBef>
          <a:spcPct val="20000"/>
        </a:spcBef>
        <a:buFont typeface="Arial" panose="020B0604020202020204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6pPr>
      <a:lvl7pPr marL="9582150" indent="-737235" algn="l" defTabSz="1474470" rtl="0" eaLnBrk="1" latinLnBrk="0" hangingPunct="1">
        <a:spcBef>
          <a:spcPct val="20000"/>
        </a:spcBef>
        <a:buFont typeface="Arial" panose="020B0604020202020204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7pPr>
      <a:lvl8pPr marL="11056620" indent="-737235" algn="l" defTabSz="1474470" rtl="0" eaLnBrk="1" latinLnBrk="0" hangingPunct="1">
        <a:spcBef>
          <a:spcPct val="20000"/>
        </a:spcBef>
        <a:buFont typeface="Arial" panose="020B0604020202020204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8pPr>
      <a:lvl9pPr marL="12531090" indent="-737235" algn="l" defTabSz="1474470" rtl="0" eaLnBrk="1" latinLnBrk="0" hangingPunct="1">
        <a:spcBef>
          <a:spcPct val="20000"/>
        </a:spcBef>
        <a:buFont typeface="Arial" panose="020B0604020202020204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7447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1pPr>
      <a:lvl2pPr marL="1474470" algn="l" defTabSz="147447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2pPr>
      <a:lvl3pPr marL="2948305" algn="l" defTabSz="147447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4422775" algn="l" defTabSz="147447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4pPr>
      <a:lvl5pPr marL="5896610" algn="l" defTabSz="147447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5pPr>
      <a:lvl6pPr marL="7371080" algn="l" defTabSz="147447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6pPr>
      <a:lvl7pPr marL="8845550" algn="l" defTabSz="147447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7pPr>
      <a:lvl8pPr marL="10319385" algn="l" defTabSz="147447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8pPr>
      <a:lvl9pPr marL="11793855" algn="l" defTabSz="147447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wmf"/><Relationship Id="rId4" Type="http://schemas.openxmlformats.org/officeDocument/2006/relationships/oleObject" Target="../embeddings/oleObject2.bin"/><Relationship Id="rId32" Type="http://schemas.openxmlformats.org/officeDocument/2006/relationships/notesSlide" Target="../notesSlides/notesSlide1.xml"/><Relationship Id="rId31" Type="http://schemas.openxmlformats.org/officeDocument/2006/relationships/vmlDrawing" Target="../drawings/vmlDrawing1.vml"/><Relationship Id="rId30" Type="http://schemas.openxmlformats.org/officeDocument/2006/relationships/slideLayout" Target="../slideLayouts/slideLayout5.xml"/><Relationship Id="rId3" Type="http://schemas.openxmlformats.org/officeDocument/2006/relationships/image" Target="../media/image3.wmf"/><Relationship Id="rId29" Type="http://schemas.openxmlformats.org/officeDocument/2006/relationships/image" Target="../media/image28.png"/><Relationship Id="rId28" Type="http://schemas.openxmlformats.org/officeDocument/2006/relationships/image" Target="../media/image27.png"/><Relationship Id="rId27" Type="http://schemas.openxmlformats.org/officeDocument/2006/relationships/image" Target="../media/image26.png"/><Relationship Id="rId26" Type="http://schemas.openxmlformats.org/officeDocument/2006/relationships/image" Target="../media/image25.png"/><Relationship Id="rId25" Type="http://schemas.openxmlformats.org/officeDocument/2006/relationships/image" Target="../media/image24.png"/><Relationship Id="rId24" Type="http://schemas.openxmlformats.org/officeDocument/2006/relationships/image" Target="../media/image23.png"/><Relationship Id="rId23" Type="http://schemas.openxmlformats.org/officeDocument/2006/relationships/image" Target="../media/image22.png"/><Relationship Id="rId22" Type="http://schemas.openxmlformats.org/officeDocument/2006/relationships/image" Target="../media/image21.png"/><Relationship Id="rId21" Type="http://schemas.openxmlformats.org/officeDocument/2006/relationships/image" Target="../media/image20.png"/><Relationship Id="rId20" Type="http://schemas.openxmlformats.org/officeDocument/2006/relationships/image" Target="../media/image19.png"/><Relationship Id="rId2" Type="http://schemas.openxmlformats.org/officeDocument/2006/relationships/oleObject" Target="../embeddings/oleObject1.bin"/><Relationship Id="rId19" Type="http://schemas.openxmlformats.org/officeDocument/2006/relationships/image" Target="../media/image18.png"/><Relationship Id="rId18" Type="http://schemas.openxmlformats.org/officeDocument/2006/relationships/image" Target="../media/image17.png"/><Relationship Id="rId17" Type="http://schemas.openxmlformats.org/officeDocument/2006/relationships/image" Target="../media/image16.png"/><Relationship Id="rId16" Type="http://schemas.openxmlformats.org/officeDocument/2006/relationships/image" Target="../media/image15.png"/><Relationship Id="rId15" Type="http://schemas.openxmlformats.org/officeDocument/2006/relationships/image" Target="../media/image14.png"/><Relationship Id="rId14" Type="http://schemas.openxmlformats.org/officeDocument/2006/relationships/image" Target="../media/image13.png"/><Relationship Id="rId13" Type="http://schemas.openxmlformats.org/officeDocument/2006/relationships/image" Target="../media/image12.png"/><Relationship Id="rId12" Type="http://schemas.openxmlformats.org/officeDocument/2006/relationships/image" Target="../media/image11.png"/><Relationship Id="rId11" Type="http://schemas.openxmlformats.org/officeDocument/2006/relationships/image" Target="../media/image10.png"/><Relationship Id="rId10" Type="http://schemas.openxmlformats.org/officeDocument/2006/relationships/image" Target="../media/image9.pn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/>
          <p:cNvSpPr/>
          <p:nvPr/>
        </p:nvSpPr>
        <p:spPr>
          <a:xfrm>
            <a:off x="428625" y="150813"/>
            <a:ext cx="42119550" cy="20729575"/>
          </a:xfrm>
          <a:prstGeom prst="roundRect">
            <a:avLst>
              <a:gd name="adj" fmla="val 1862"/>
            </a:avLst>
          </a:prstGeom>
          <a:solidFill>
            <a:srgbClr val="DD60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>
              <a:solidFill>
                <a:srgbClr val="FFFFFF"/>
              </a:solidFill>
              <a:ea typeface="MS PGothic" panose="020B0600070205080204" pitchFamily="34" charset="-128"/>
            </a:endParaRPr>
          </a:p>
        </p:txBody>
      </p:sp>
      <p:sp>
        <p:nvSpPr>
          <p:cNvPr id="15" name="Content Placeholder 14"/>
          <p:cNvSpPr>
            <a:spLocks noGrp="1"/>
          </p:cNvSpPr>
          <p:nvPr>
            <p:ph sz="half" idx="2"/>
          </p:nvPr>
        </p:nvSpPr>
        <p:spPr>
          <a:xfrm>
            <a:off x="909955" y="3132455"/>
            <a:ext cx="9704010" cy="17441545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lvl="1" indent="0" defTabSz="2033905" eaLnBrk="1" hangingPunct="1">
              <a:buNone/>
            </a:pPr>
            <a:r>
              <a:rPr lang="en-US" altLang="zh-CN" sz="3600" b="1" dirty="0" smtClean="0">
                <a:solidFill>
                  <a:srgbClr val="FF0000"/>
                </a:solidFill>
              </a:rPr>
              <a:t>1. M</a:t>
            </a:r>
            <a:r>
              <a:rPr lang="en-US" altLang="zh-CN" sz="3600" b="1" dirty="0" err="1" smtClean="0">
                <a:solidFill>
                  <a:srgbClr val="FF0000"/>
                </a:solidFill>
              </a:rPr>
              <a:t>ulti-block Nonconvex Nonsmooth Composite Optimization Problem</a:t>
            </a:r>
            <a:endParaRPr lang="en-US" altLang="zh-CN" sz="4000" b="1" dirty="0" smtClean="0">
              <a:solidFill>
                <a:srgbClr val="FF0000"/>
              </a:solidFill>
            </a:endParaRPr>
          </a:p>
          <a:p>
            <a:pPr marL="0" lvl="1" indent="0" defTabSz="2033905" eaLnBrk="1" hangingPunct="1">
              <a:buNone/>
            </a:pPr>
            <a:endParaRPr lang="en-US" altLang="zh-CN" sz="3600" b="1" dirty="0" smtClean="0">
              <a:solidFill>
                <a:srgbClr val="FF0000"/>
              </a:solidFill>
            </a:endParaRPr>
          </a:p>
          <a:p>
            <a:pPr marL="0" lvl="1" indent="0" defTabSz="2033905" eaLnBrk="1" hangingPunct="1">
              <a:buNone/>
            </a:pPr>
            <a:endParaRPr lang="en-US" altLang="zh-CN" sz="3600" b="1" dirty="0" smtClean="0">
              <a:solidFill>
                <a:srgbClr val="FF0000"/>
              </a:solidFill>
            </a:endParaRPr>
          </a:p>
          <a:p>
            <a:pPr marL="0" lvl="1" indent="0" defTabSz="2033905" eaLnBrk="1" hangingPunct="1">
              <a:buNone/>
            </a:pPr>
            <a:endParaRPr lang="en-US" altLang="zh-CN" sz="3600" b="1" dirty="0" smtClean="0">
              <a:solidFill>
                <a:srgbClr val="FF0000"/>
              </a:solidFill>
            </a:endParaRPr>
          </a:p>
          <a:p>
            <a:pPr marL="0" lvl="1" indent="0" defTabSz="2033905" eaLnBrk="1" hangingPunct="1">
              <a:buNone/>
            </a:pPr>
            <a:r>
              <a:rPr lang="en-US" altLang="zh-CN" sz="3600" b="1" dirty="0" smtClean="0">
                <a:solidFill>
                  <a:srgbClr val="FF0000"/>
                </a:solidFill>
              </a:rPr>
              <a:t>2</a:t>
            </a:r>
            <a:r>
              <a:rPr lang="en-US" altLang="zh-CN" sz="3600" b="1" dirty="0">
                <a:solidFill>
                  <a:srgbClr val="FF0000"/>
                </a:solidFill>
              </a:rPr>
              <a:t>. </a:t>
            </a:r>
            <a:r>
              <a:rPr lang="en-US" altLang="zh-CN" sz="3600" b="1" dirty="0" smtClean="0">
                <a:solidFill>
                  <a:srgbClr val="FF0000"/>
                </a:solidFill>
                <a:sym typeface="+mn-ea"/>
              </a:rPr>
              <a:t>Assumptions</a:t>
            </a:r>
            <a:endParaRPr lang="en-US" altLang="zh-CN" sz="3600" b="1" dirty="0">
              <a:solidFill>
                <a:srgbClr val="FF0000"/>
              </a:solidFill>
            </a:endParaRPr>
          </a:p>
          <a:p>
            <a:pPr marL="0" lvl="1" indent="0" defTabSz="2033905" eaLnBrk="1" hangingPunct="1">
              <a:buNone/>
            </a:pPr>
            <a:endParaRPr lang="en-US" altLang="zh-CN" sz="4000" b="1" dirty="0" smtClean="0">
              <a:solidFill>
                <a:srgbClr val="FF0000"/>
              </a:solidFill>
            </a:endParaRPr>
          </a:p>
          <a:p>
            <a:pPr marL="0" lvl="1" indent="0" defTabSz="2033905" eaLnBrk="1" hangingPunct="1">
              <a:buNone/>
            </a:pPr>
            <a:endParaRPr lang="en-US" altLang="zh-CN" sz="4000" b="1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lvl="1" indent="0" defTabSz="2033905" eaLnBrk="1" hangingPunct="1">
              <a:buNone/>
            </a:pPr>
            <a:endParaRPr lang="en-US" altLang="zh-CN" sz="4000" b="1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lvl="1" indent="0" defTabSz="2033905" eaLnBrk="1" hangingPunct="1">
              <a:buNone/>
            </a:pPr>
            <a:endParaRPr lang="en-US" altLang="zh-CN" sz="4000" b="1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lvl="1" indent="0" defTabSz="2033905" eaLnBrk="1" hangingPunct="1">
              <a:buNone/>
            </a:pPr>
            <a:endParaRPr lang="en-US" altLang="zh-CN" sz="4000" b="1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lvl="1" indent="0" defTabSz="2033905" eaLnBrk="1" hangingPunct="1">
              <a:buNone/>
            </a:pPr>
            <a:endParaRPr lang="en-US" altLang="zh-CN" sz="4000" b="1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lvl="1" indent="0" defTabSz="2033905" eaLnBrk="1" hangingPunct="1">
              <a:buNone/>
            </a:pPr>
            <a:endParaRPr lang="en-US" altLang="zh-CN" sz="4000" b="1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lvl="1" indent="0" defTabSz="2033905" eaLnBrk="1" hangingPunct="1">
              <a:buNone/>
            </a:pPr>
            <a:endParaRPr lang="en-US" altLang="zh-CN" sz="2800" b="1" dirty="0" smtClean="0">
              <a:solidFill>
                <a:srgbClr val="FF0000"/>
              </a:solidFill>
              <a:sym typeface="+mn-ea"/>
            </a:endParaRPr>
          </a:p>
          <a:p>
            <a:pPr marL="0" lvl="1" indent="0" defTabSz="2033905" eaLnBrk="1" hangingPunct="1">
              <a:buNone/>
            </a:pPr>
            <a:endParaRPr lang="en-US" altLang="zh-CN" sz="1800" b="1" dirty="0" smtClean="0">
              <a:solidFill>
                <a:srgbClr val="FF0000"/>
              </a:solidFill>
              <a:sym typeface="+mn-ea"/>
            </a:endParaRPr>
          </a:p>
          <a:p>
            <a:pPr marL="0" lvl="1" indent="0" defTabSz="2033905" eaLnBrk="1" hangingPunct="1">
              <a:buNone/>
            </a:pPr>
            <a:r>
              <a:rPr lang="en-US" altLang="zh-CN" sz="4000" b="1" dirty="0" smtClean="0">
                <a:solidFill>
                  <a:srgbClr val="FF0000"/>
                </a:solidFill>
                <a:sym typeface="+mn-ea"/>
              </a:rPr>
              <a:t>3</a:t>
            </a:r>
            <a:r>
              <a:rPr lang="en-US" altLang="zh-CN" sz="4000" b="1" dirty="0">
                <a:solidFill>
                  <a:srgbClr val="FF0000"/>
                </a:solidFill>
                <a:sym typeface="+mn-ea"/>
              </a:rPr>
              <a:t>. </a:t>
            </a:r>
            <a:r>
              <a:rPr lang="en-US" altLang="zh-CN" sz="4000" b="1" dirty="0" smtClean="0">
                <a:solidFill>
                  <a:srgbClr val="FF0000"/>
                </a:solidFill>
                <a:sym typeface="+mn-ea"/>
              </a:rPr>
              <a:t>Comparisons With Existing Works</a:t>
            </a:r>
            <a:endParaRPr lang="en-US" altLang="zh-CN" sz="4000" b="1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half" idx="10"/>
          </p:nvPr>
        </p:nvSpPr>
        <p:spPr>
          <a:xfrm>
            <a:off x="10808850" y="3132455"/>
            <a:ext cx="10461675" cy="17441545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lvl="1" indent="0" defTabSz="2033905" eaLnBrk="1" hangingPunct="1">
              <a:buNone/>
            </a:pPr>
            <a:r>
              <a:rPr lang="en-US" altLang="zh-CN" sz="3600" b="1" dirty="0" smtClean="0">
                <a:solidFill>
                  <a:srgbClr val="FF0000"/>
                </a:solidFill>
              </a:rPr>
              <a:t>4. The Proposed Algorithm</a:t>
            </a:r>
            <a:endParaRPr lang="en-US" altLang="zh-CN" sz="4000" b="1" dirty="0" smtClean="0">
              <a:solidFill>
                <a:srgbClr val="FF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lvl="1" indent="0" defTabSz="2033905" eaLnBrk="1" hangingPunct="1">
              <a:buNone/>
            </a:pPr>
            <a:endParaRPr lang="en-US" altLang="zh-CN" sz="900" b="1" dirty="0" smtClean="0">
              <a:solidFill>
                <a:srgbClr val="FF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342900" lvl="1" indent="-342900" algn="l" defTabSz="1471930">
              <a:spcBef>
                <a:spcPts val="300"/>
              </a:spcBef>
              <a:buClrTx/>
              <a:buSzTx/>
            </a:pPr>
            <a:r>
              <a:rPr lang="en-US" altLang="zh-CN" sz="20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Smoothing the nonsmooth function of the last block: </a:t>
            </a:r>
            <a:endParaRPr lang="en-US" altLang="zh-CN" sz="2000" b="1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lvl="1" indent="0" defTabSz="2033905" eaLnBrk="1" hangingPunct="1">
              <a:buNone/>
            </a:pPr>
            <a:endParaRPr lang="en-US" altLang="zh-CN" sz="3600" dirty="0" smtClean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indent="0"/>
            <a:endParaRPr lang="en-US" altLang="zh-CN" sz="1400" dirty="0">
              <a:solidFill>
                <a:srgbClr val="FF0000"/>
              </a:solidFill>
            </a:endParaRPr>
          </a:p>
          <a:p>
            <a:pPr marL="0" indent="0">
              <a:spcBef>
                <a:spcPts val="300"/>
              </a:spcBef>
            </a:pPr>
            <a:endParaRPr lang="en-US" altLang="zh-CN" sz="2000" dirty="0" smtClean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indent="0">
              <a:spcBef>
                <a:spcPts val="300"/>
              </a:spcBef>
            </a:pPr>
            <a:endParaRPr lang="en-US" altLang="zh-CN" sz="2000" dirty="0" smtClean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indent="0">
              <a:spcBef>
                <a:spcPts val="300"/>
              </a:spcBef>
            </a:pPr>
            <a:endParaRPr lang="en-US" altLang="zh-CN" sz="2000" dirty="0" smtClean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342900" lvl="1" indent="-342900">
              <a:spcBef>
                <a:spcPts val="300"/>
              </a:spcBef>
            </a:pPr>
            <a:r>
              <a:rPr lang="en-US" altLang="zh-CN" sz="20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The resulting augmented Lagrangian function: </a:t>
            </a:r>
            <a:endParaRPr lang="en-US" altLang="zh-CN" sz="2000" b="1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indent="0">
              <a:spcBef>
                <a:spcPts val="300"/>
              </a:spcBef>
            </a:pPr>
            <a:endParaRPr lang="en-US" altLang="zh-CN" sz="2000" dirty="0" smtClean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indent="0">
              <a:spcBef>
                <a:spcPts val="300"/>
              </a:spcBef>
            </a:pPr>
            <a:endParaRPr lang="en-US" altLang="zh-CN" sz="2000" dirty="0" smtClean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indent="0">
              <a:spcBef>
                <a:spcPts val="300"/>
              </a:spcBef>
            </a:pPr>
            <a:endParaRPr lang="en-US" altLang="zh-CN" sz="2000" dirty="0" smtClean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indent="0">
              <a:spcBef>
                <a:spcPts val="300"/>
              </a:spcBef>
            </a:pPr>
            <a:endParaRPr lang="en-US" altLang="zh-CN" sz="2000" dirty="0" smtClean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indent="0">
              <a:spcBef>
                <a:spcPts val="300"/>
              </a:spcBef>
            </a:pPr>
            <a:endParaRPr lang="en-US" altLang="zh-CN" sz="2000" dirty="0" smtClean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indent="0">
              <a:spcBef>
                <a:spcPts val="300"/>
              </a:spcBef>
            </a:pPr>
            <a:endParaRPr lang="en-US" altLang="zh-CN" sz="2000" dirty="0" smtClean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indent="0">
              <a:spcBef>
                <a:spcPts val="300"/>
              </a:spcBef>
            </a:pPr>
            <a:endParaRPr lang="en-US" altLang="zh-CN" sz="2000" dirty="0" smtClean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lvl="1" indent="0">
              <a:spcBef>
                <a:spcPts val="300"/>
              </a:spcBef>
            </a:pPr>
            <a:r>
              <a:rPr lang="en-US" altLang="zh-CN" sz="20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 Our Key Strategy: </a:t>
            </a:r>
            <a:r>
              <a:rPr lang="en-US" altLang="zh-CN" sz="20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Increasing Penalization and Decreasing Smoothing </a:t>
            </a:r>
            <a:endParaRPr lang="en-US" altLang="zh-CN" sz="2000" b="1" dirty="0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lvl="1" indent="0">
              <a:spcBef>
                <a:spcPts val="300"/>
              </a:spcBef>
            </a:pPr>
            <a:endParaRPr lang="en-US" altLang="zh-CN" sz="2000" b="1" dirty="0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lvl="1" indent="0">
              <a:spcBef>
                <a:spcPts val="300"/>
              </a:spcBef>
              <a:buNone/>
            </a:pPr>
            <a:endParaRPr lang="en-US" altLang="zh-CN" sz="2000" b="1" dirty="0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lvl="1" indent="0">
              <a:spcBef>
                <a:spcPts val="300"/>
              </a:spcBef>
              <a:buNone/>
            </a:pPr>
            <a:endParaRPr lang="en-US" altLang="zh-CN" sz="2000" b="1" dirty="0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lvl="1" indent="0">
              <a:spcBef>
                <a:spcPts val="300"/>
              </a:spcBef>
              <a:buNone/>
            </a:pPr>
            <a:endParaRPr lang="en-US" altLang="zh-CN" sz="2000" b="1" dirty="0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lvl="1" indent="0">
              <a:spcBef>
                <a:spcPts val="300"/>
              </a:spcBef>
            </a:pPr>
            <a:r>
              <a:rPr lang="en-US" altLang="zh-CN" sz="20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 The Proposed IPDS-ADMM:</a:t>
            </a:r>
            <a:endParaRPr lang="en-US" altLang="zh-CN" sz="2000" b="1" dirty="0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lvl="1" indent="0">
              <a:spcBef>
                <a:spcPts val="300"/>
              </a:spcBef>
            </a:pPr>
            <a:endParaRPr lang="en-US" altLang="zh-CN" sz="2000" b="1" dirty="0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lvl="1" indent="0">
              <a:spcBef>
                <a:spcPts val="300"/>
              </a:spcBef>
              <a:buNone/>
            </a:pPr>
            <a:endParaRPr lang="en-US" altLang="zh-CN" sz="2000" b="1" dirty="0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lvl="1" indent="0">
              <a:spcBef>
                <a:spcPts val="300"/>
              </a:spcBef>
              <a:buNone/>
            </a:pPr>
            <a:endParaRPr lang="en-US" altLang="zh-CN" sz="2000" b="1" dirty="0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lvl="1" indent="0">
              <a:spcBef>
                <a:spcPts val="300"/>
              </a:spcBef>
              <a:buNone/>
            </a:pPr>
            <a:endParaRPr lang="en-US" altLang="zh-CN" sz="2000" b="1" dirty="0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lvl="1" indent="0">
              <a:spcBef>
                <a:spcPts val="300"/>
              </a:spcBef>
              <a:buNone/>
            </a:pPr>
            <a:endParaRPr lang="en-US" altLang="zh-CN" sz="2000" b="1" dirty="0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lvl="1" indent="0">
              <a:spcBef>
                <a:spcPts val="300"/>
              </a:spcBef>
              <a:buNone/>
            </a:pPr>
            <a:endParaRPr lang="en-US" altLang="zh-CN" sz="2000" b="1" dirty="0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lvl="1" indent="0">
              <a:spcBef>
                <a:spcPts val="300"/>
              </a:spcBef>
              <a:buNone/>
            </a:pPr>
            <a:endParaRPr lang="en-US" altLang="zh-CN" sz="2000" b="1" dirty="0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lvl="1" indent="0">
              <a:spcBef>
                <a:spcPts val="300"/>
              </a:spcBef>
              <a:buNone/>
            </a:pPr>
            <a:endParaRPr lang="en-US" altLang="zh-CN" sz="2000" b="1" dirty="0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lvl="1" indent="0">
              <a:spcBef>
                <a:spcPts val="300"/>
              </a:spcBef>
              <a:buNone/>
            </a:pPr>
            <a:endParaRPr lang="en-US" altLang="zh-CN" sz="2000" b="1" dirty="0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lvl="1" indent="0">
              <a:spcBef>
                <a:spcPts val="300"/>
              </a:spcBef>
              <a:buNone/>
            </a:pPr>
            <a:endParaRPr lang="en-US" altLang="zh-CN" sz="2000" b="1" dirty="0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lvl="1" indent="0">
              <a:spcBef>
                <a:spcPts val="300"/>
              </a:spcBef>
              <a:buNone/>
            </a:pPr>
            <a:endParaRPr lang="en-US" altLang="zh-CN" sz="2000" b="1" dirty="0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lvl="1" indent="0">
              <a:spcBef>
                <a:spcPts val="300"/>
              </a:spcBef>
              <a:buNone/>
            </a:pPr>
            <a:endParaRPr lang="en-US" altLang="zh-CN" sz="2000" b="1" dirty="0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lvl="1" indent="0">
              <a:spcBef>
                <a:spcPts val="300"/>
              </a:spcBef>
              <a:buNone/>
            </a:pPr>
            <a:endParaRPr lang="en-US" altLang="zh-CN" sz="2000" b="1" dirty="0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lvl="1" indent="0">
              <a:spcBef>
                <a:spcPts val="300"/>
              </a:spcBef>
              <a:buNone/>
            </a:pPr>
            <a:endParaRPr lang="en-US" altLang="zh-CN" sz="2000" b="1" dirty="0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lvl="1" indent="0">
              <a:spcBef>
                <a:spcPts val="300"/>
              </a:spcBef>
              <a:buNone/>
            </a:pPr>
            <a:endParaRPr lang="en-US" altLang="zh-CN" sz="2000" b="1" dirty="0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lvl="1" indent="0">
              <a:spcBef>
                <a:spcPts val="300"/>
              </a:spcBef>
              <a:buNone/>
            </a:pPr>
            <a:endParaRPr lang="en-US" altLang="zh-CN" sz="2000" b="1" dirty="0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lvl="1" indent="0">
              <a:spcBef>
                <a:spcPts val="300"/>
              </a:spcBef>
              <a:buNone/>
            </a:pPr>
            <a:endParaRPr lang="en-US" altLang="zh-CN" sz="2000" b="1" dirty="0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lvl="1" indent="0">
              <a:spcBef>
                <a:spcPts val="300"/>
              </a:spcBef>
              <a:buNone/>
            </a:pPr>
            <a:endParaRPr lang="en-US" altLang="zh-CN" sz="2000" b="1" dirty="0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lvl="1" indent="0">
              <a:spcBef>
                <a:spcPts val="300"/>
              </a:spcBef>
              <a:buNone/>
            </a:pPr>
            <a:endParaRPr lang="en-US" altLang="zh-CN" sz="2000" b="1" dirty="0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lvl="1" indent="0">
              <a:spcBef>
                <a:spcPts val="300"/>
              </a:spcBef>
              <a:buNone/>
            </a:pPr>
            <a:endParaRPr lang="en-US" altLang="zh-CN" sz="2000" b="1" dirty="0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342900" lvl="1" indent="-342900">
              <a:spcBef>
                <a:spcPts val="300"/>
              </a:spcBef>
            </a:pPr>
            <a:r>
              <a:rPr lang="en-US" altLang="zh-CN" sz="20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On Choosing the Parameters:</a:t>
            </a:r>
            <a:endParaRPr lang="en-US" altLang="zh-CN" sz="2000" b="1" dirty="0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lvl="1" indent="0">
              <a:spcBef>
                <a:spcPts val="300"/>
              </a:spcBef>
              <a:buNone/>
            </a:pPr>
            <a:endParaRPr lang="en-US" altLang="zh-CN" sz="2000" b="1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indent="0">
              <a:spcBef>
                <a:spcPts val="300"/>
              </a:spcBef>
            </a:pPr>
            <a:endParaRPr lang="en-US" altLang="zh-CN" sz="2000" dirty="0" smtClean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indent="0">
              <a:spcBef>
                <a:spcPts val="300"/>
              </a:spcBef>
            </a:pPr>
            <a:endParaRPr lang="en-US" altLang="zh-CN" sz="2000" dirty="0" smtClean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lvl="1" indent="0">
              <a:buNone/>
            </a:pPr>
            <a:endParaRPr lang="en-US" altLang="zh-CN" sz="4000" b="1" dirty="0" smtClean="0">
              <a:solidFill>
                <a:srgbClr val="FF0000"/>
              </a:solidFill>
            </a:endParaRPr>
          </a:p>
          <a:p>
            <a:pPr marL="0" lvl="1" indent="0">
              <a:buNone/>
            </a:pPr>
            <a:endParaRPr lang="en-US" altLang="zh-CN" sz="1400" b="1" dirty="0" smtClean="0">
              <a:solidFill>
                <a:srgbClr val="FF0000"/>
              </a:solidFill>
            </a:endParaRPr>
          </a:p>
          <a:p>
            <a:pPr marL="0" lvl="1" indent="0">
              <a:buNone/>
            </a:pPr>
            <a:endParaRPr lang="en-US" altLang="zh-CN" sz="4000" b="1" dirty="0" smtClean="0">
              <a:solidFill>
                <a:srgbClr val="FF0000"/>
              </a:solidFill>
            </a:endParaRPr>
          </a:p>
          <a:p>
            <a:pPr marL="0" lvl="1" indent="0">
              <a:buNone/>
            </a:pPr>
            <a:endParaRPr lang="en-US" altLang="zh-CN" sz="4000" b="1" dirty="0" smtClean="0">
              <a:solidFill>
                <a:srgbClr val="FF0000"/>
              </a:solidFill>
            </a:endParaRPr>
          </a:p>
          <a:p>
            <a:pPr marL="0" lvl="1" indent="0">
              <a:buNone/>
            </a:pPr>
            <a:endParaRPr lang="en-US" altLang="zh-CN" sz="4000" b="1" dirty="0" smtClean="0">
              <a:solidFill>
                <a:srgbClr val="FF0000"/>
              </a:solidFill>
            </a:endParaRPr>
          </a:p>
          <a:p>
            <a:pPr marL="0" lvl="1" indent="0">
              <a:buNone/>
            </a:pPr>
            <a:endParaRPr lang="en-US" altLang="zh-CN" sz="4000" b="1" dirty="0" smtClean="0">
              <a:solidFill>
                <a:srgbClr val="FF0000"/>
              </a:solidFill>
            </a:endParaRPr>
          </a:p>
          <a:p>
            <a:pPr marL="0" lvl="1" indent="0">
              <a:buNone/>
            </a:pPr>
            <a:endParaRPr lang="en-US" altLang="zh-CN" sz="4000" b="1" dirty="0" smtClean="0">
              <a:solidFill>
                <a:srgbClr val="FF0000"/>
              </a:solidFill>
            </a:endParaRPr>
          </a:p>
          <a:p>
            <a:pPr marL="0" lvl="1" indent="0">
              <a:buNone/>
            </a:pPr>
            <a:endParaRPr lang="en-US" altLang="zh-CN" sz="4000" b="1" dirty="0" smtClean="0">
              <a:solidFill>
                <a:srgbClr val="FF0000"/>
              </a:solidFill>
            </a:endParaRPr>
          </a:p>
          <a:p>
            <a:pPr marL="0" lvl="1" indent="0">
              <a:buNone/>
            </a:pPr>
            <a:endParaRPr lang="en-US" altLang="zh-CN" sz="4000" b="1" dirty="0" smtClean="0">
              <a:solidFill>
                <a:srgbClr val="FF0000"/>
              </a:solidFill>
            </a:endParaRPr>
          </a:p>
          <a:p>
            <a:pPr marL="0" lvl="1" indent="0">
              <a:buNone/>
            </a:pPr>
            <a:endParaRPr lang="en-US" altLang="zh-CN" sz="4000" b="1" dirty="0" smtClean="0">
              <a:solidFill>
                <a:srgbClr val="FF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7" name="Content Placeholder 16"/>
          <p:cNvSpPr>
            <a:spLocks noGrp="1"/>
          </p:cNvSpPr>
          <p:nvPr>
            <p:ph sz="half" idx="11"/>
          </p:nvPr>
        </p:nvSpPr>
        <p:spPr>
          <a:xfrm>
            <a:off x="31468146" y="3132455"/>
            <a:ext cx="10786720" cy="17441545"/>
          </a:xfrm>
          <a:solidFill>
            <a:schemeClr val="bg1"/>
          </a:solidFill>
        </p:spPr>
        <p:txBody>
          <a:bodyPr>
            <a:normAutofit fontScale="50000"/>
          </a:bodyPr>
          <a:lstStyle/>
          <a:p>
            <a:pPr marL="0" lvl="1" indent="0" defTabSz="2033905" eaLnBrk="1" hangingPunct="1">
              <a:buNone/>
            </a:pPr>
            <a:r>
              <a:rPr lang="en-US" altLang="zh-CN" sz="7200" b="1" dirty="0">
                <a:solidFill>
                  <a:srgbClr val="FF0000"/>
                </a:solidFill>
              </a:rPr>
              <a:t>6. Experiment Results</a:t>
            </a:r>
            <a:endParaRPr lang="en-US" altLang="zh-CN" sz="7200" b="1" dirty="0">
              <a:solidFill>
                <a:srgbClr val="FF0000"/>
              </a:solidFill>
            </a:endParaRPr>
          </a:p>
          <a:p>
            <a:endParaRPr lang="en-US" altLang="zh-CN" sz="4000" b="1" i="1" dirty="0" smtClean="0">
              <a:solidFill>
                <a:srgbClr val="FF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endParaRPr lang="en-US" altLang="zh-CN" sz="3200" i="1" dirty="0" smtClean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lvl="1" indent="0" defTabSz="2033905" eaLnBrk="1" hangingPunct="1">
              <a:buNone/>
            </a:pPr>
            <a:endParaRPr lang="en-US" altLang="zh-CN" sz="3200" i="1" dirty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lvl="1" indent="0" defTabSz="2033905" eaLnBrk="1" hangingPunct="1">
              <a:buNone/>
            </a:pPr>
            <a:endParaRPr lang="en-US" altLang="zh-CN" sz="3200" i="1" dirty="0" smtClean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lvl="1" indent="0" defTabSz="2033905" eaLnBrk="1" hangingPunct="1">
              <a:buNone/>
            </a:pPr>
            <a:endParaRPr lang="en-US" altLang="zh-CN" sz="3600" b="1" dirty="0" smtClean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lvl="1" indent="0" defTabSz="2033905" eaLnBrk="1" hangingPunct="1">
              <a:buNone/>
            </a:pPr>
            <a:endParaRPr lang="en-US" altLang="zh-CN" sz="3600" b="1" dirty="0" smtClean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lvl="1" indent="0" defTabSz="2033905" eaLnBrk="1" hangingPunct="1">
              <a:buNone/>
            </a:pPr>
            <a:endParaRPr lang="en-US" altLang="zh-CN" sz="3600" b="1" dirty="0" smtClean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lvl="1" indent="0" defTabSz="2033905" eaLnBrk="1" hangingPunct="1">
              <a:buNone/>
            </a:pPr>
            <a:endParaRPr lang="en-US" altLang="zh-CN" sz="3600" b="1" dirty="0" smtClean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lvl="1" indent="0" defTabSz="2033905" eaLnBrk="1" hangingPunct="1">
              <a:buNone/>
            </a:pPr>
            <a:endParaRPr lang="en-US" altLang="zh-CN" sz="3600" b="1" dirty="0" smtClean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lvl="1" indent="0" defTabSz="2033905" eaLnBrk="1" hangingPunct="1">
              <a:buNone/>
            </a:pPr>
            <a:endParaRPr lang="en-US" altLang="zh-CN" sz="3600" b="1" dirty="0" smtClean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lvl="1" indent="0" defTabSz="2033905" eaLnBrk="1" hangingPunct="1">
              <a:buNone/>
            </a:pPr>
            <a:endParaRPr lang="en-US" altLang="zh-CN" sz="3600" b="1" dirty="0" smtClean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lvl="1" indent="0" defTabSz="2033905" eaLnBrk="1" hangingPunct="1">
              <a:buNone/>
            </a:pPr>
            <a:endParaRPr lang="en-US" altLang="zh-CN" sz="36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lvl="1" indent="0" defTabSz="2033905" eaLnBrk="1" hangingPunct="1">
              <a:buNone/>
            </a:pPr>
            <a:endParaRPr lang="en-US" altLang="zh-CN" sz="36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lvl="1" indent="0" defTabSz="2033905" eaLnBrk="1" hangingPunct="1">
              <a:buNone/>
            </a:pPr>
            <a:endParaRPr lang="en-US" altLang="zh-CN" sz="36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lvl="1" indent="0" defTabSz="2033905" eaLnBrk="1" hangingPunct="1">
              <a:buNone/>
            </a:pPr>
            <a:endParaRPr lang="en-US" altLang="zh-CN" sz="36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lvl="1" indent="0" defTabSz="2033905" eaLnBrk="1" hangingPunct="1">
              <a:buNone/>
            </a:pPr>
            <a:endParaRPr lang="en-US" altLang="zh-CN" sz="36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lvl="1" indent="0" defTabSz="2033905" eaLnBrk="1" hangingPunct="1">
              <a:buNone/>
            </a:pPr>
            <a:endParaRPr lang="en-US" altLang="zh-CN" sz="36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lvl="1" indent="0" defTabSz="2033905" eaLnBrk="1" hangingPunct="1">
              <a:buNone/>
            </a:pPr>
            <a:endParaRPr lang="en-US" altLang="zh-CN" sz="36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lvl="1" indent="0" defTabSz="2033905" eaLnBrk="1" hangingPunct="1">
              <a:buNone/>
            </a:pPr>
            <a:endParaRPr lang="en-US" altLang="zh-CN" sz="36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lvl="1" indent="0" defTabSz="2033905" eaLnBrk="1" hangingPunct="1">
              <a:buNone/>
            </a:pPr>
            <a:endParaRPr lang="en-US" altLang="zh-CN" sz="36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lvl="1" indent="0" defTabSz="2033905" eaLnBrk="1" hangingPunct="1">
              <a:buNone/>
            </a:pPr>
            <a:endParaRPr lang="en-US" altLang="zh-CN" sz="36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lvl="1" indent="0" defTabSz="2033905" eaLnBrk="1" hangingPunct="1">
              <a:buNone/>
            </a:pPr>
            <a:endParaRPr lang="en-US" altLang="zh-CN" sz="64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lvl="1" indent="0" defTabSz="2033905" eaLnBrk="1" hangingPunct="1">
              <a:buNone/>
            </a:pPr>
            <a:endParaRPr lang="en-US" altLang="zh-CN" sz="64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lvl="1" indent="0" defTabSz="2033905" eaLnBrk="1" hangingPunct="1">
              <a:buNone/>
            </a:pPr>
            <a:endParaRPr lang="en-US" altLang="zh-CN" sz="64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lvl="1" indent="0" defTabSz="2033905" eaLnBrk="1" hangingPunct="1">
              <a:buNone/>
            </a:pPr>
            <a:endParaRPr lang="en-US" altLang="zh-CN" sz="64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lvl="1" indent="0" defTabSz="2033905" eaLnBrk="1" hangingPunct="1">
              <a:buNone/>
            </a:pPr>
            <a:endParaRPr lang="en-US" altLang="zh-CN" sz="64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lvl="1" indent="0" defTabSz="2033905" eaLnBrk="1" hangingPunct="1">
              <a:buNone/>
            </a:pPr>
            <a:endParaRPr lang="en-US" altLang="zh-CN" sz="64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lvl="1" indent="0" defTabSz="2033905" eaLnBrk="1" hangingPunct="1">
              <a:buNone/>
            </a:pPr>
            <a:endParaRPr lang="en-US" altLang="zh-CN" sz="64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lvl="1" indent="0" defTabSz="2033905" eaLnBrk="1" hangingPunct="1">
              <a:buNone/>
            </a:pPr>
            <a:endParaRPr lang="en-US" altLang="zh-CN" sz="64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lvl="1" indent="0" defTabSz="2033905" eaLnBrk="1" hangingPunct="1">
              <a:buNone/>
            </a:pPr>
            <a:r>
              <a:rPr lang="en-US" altLang="zh-CN" sz="6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Conclusions</a:t>
            </a:r>
            <a:r>
              <a:rPr lang="en-US" altLang="zh-CN" sz="6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:</a:t>
            </a:r>
            <a:endParaRPr lang="en-US" altLang="zh-CN" sz="6400" dirty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algn="l">
              <a:buClrTx/>
              <a:buSzTx/>
              <a:buNone/>
            </a:pPr>
            <a:r>
              <a:rPr lang="en-US" altLang="zh-CN" sz="5335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(a)</a:t>
            </a:r>
            <a:r>
              <a:rPr lang="en-US" altLang="zh-CN" sz="533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5335" dirty="0" smtClean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Sub-Grad tends to be less efficient in comparison to other methods. </a:t>
            </a:r>
            <a:endParaRPr lang="en-US" altLang="zh-CN" sz="5335" dirty="0" smtClean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algn="l">
              <a:buClrTx/>
              <a:buSzTx/>
              <a:buNone/>
            </a:pPr>
            <a:r>
              <a:rPr lang="en-US" altLang="zh-CN" sz="5335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(b)</a:t>
            </a:r>
            <a:r>
              <a:rPr lang="en-US" altLang="zh-CN" sz="533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5335" dirty="0" smtClean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SPGM, utilizing a variable smoothing strategy, generally demonstrates slower performance than the multiplier-based variable splitting method. This observation corroborates the widely accepted notion that primal-dual methods are typically more robust and quicker than primal-only methods. </a:t>
            </a:r>
            <a:endParaRPr lang="en-US" altLang="zh-CN" sz="5335" dirty="0" smtClean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algn="l">
              <a:buClrTx/>
              <a:buSzTx/>
              <a:buNone/>
            </a:pPr>
            <a:r>
              <a:rPr lang="en-US" altLang="zh-CN" sz="5335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(c)</a:t>
            </a:r>
            <a:r>
              <a:rPr lang="en-US" altLang="zh-CN" sz="533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5335" dirty="0" smtClean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The proposed IPDS-ADMM consistently achieves the lowest objective function values among all methods examined.</a:t>
            </a:r>
            <a:endParaRPr lang="en-US" altLang="zh-CN" sz="5335" dirty="0" smtClean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lvl="1" indent="0" defTabSz="2033905" eaLnBrk="1" hangingPunct="1">
              <a:buNone/>
            </a:pPr>
            <a:endParaRPr lang="en-US" altLang="zh-CN" sz="3600" b="1" dirty="0" smtClean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lvl="1" indent="0" defTabSz="2033905" eaLnBrk="1" hangingPunct="1">
              <a:buNone/>
            </a:pPr>
            <a:endParaRPr lang="en-US" altLang="zh-CN" sz="3600" dirty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Title 13"/>
          <p:cNvSpPr txBox="1"/>
          <p:nvPr/>
        </p:nvSpPr>
        <p:spPr bwMode="auto">
          <a:xfrm>
            <a:off x="909638" y="508000"/>
            <a:ext cx="41233725" cy="2438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94846" tIns="147423" rIns="294846" bIns="147423" numCol="1" anchor="b" anchorCtr="0" compatLnSpc="1">
            <a:noAutofit/>
          </a:bodyPr>
          <a:lstStyle>
            <a:lvl1pPr algn="ctr" defTabSz="147193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panose="020B0604020202020204"/>
                <a:ea typeface="MS PGothic" panose="020B0600070205080204" pitchFamily="34" charset="-128"/>
                <a:cs typeface="Arial" panose="020B0604020202020204"/>
              </a:defRPr>
            </a:lvl1pPr>
            <a:lvl2pPr algn="ctr" defTabSz="1471930" rtl="0" eaLnBrk="0" fontAlgn="base" hangingPunct="0">
              <a:spcBef>
                <a:spcPct val="0"/>
              </a:spcBef>
              <a:spcAft>
                <a:spcPct val="0"/>
              </a:spcAft>
              <a:defRPr sz="14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algn="ctr" defTabSz="1471930" rtl="0" eaLnBrk="0" fontAlgn="base" hangingPunct="0">
              <a:spcBef>
                <a:spcPct val="0"/>
              </a:spcBef>
              <a:spcAft>
                <a:spcPct val="0"/>
              </a:spcAft>
              <a:defRPr sz="14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algn="ctr" defTabSz="1471930" rtl="0" eaLnBrk="0" fontAlgn="base" hangingPunct="0">
              <a:spcBef>
                <a:spcPct val="0"/>
              </a:spcBef>
              <a:spcAft>
                <a:spcPct val="0"/>
              </a:spcAft>
              <a:defRPr sz="14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algn="ctr" defTabSz="1471930" rtl="0" eaLnBrk="0" fontAlgn="base" hangingPunct="0">
              <a:spcBef>
                <a:spcPct val="0"/>
              </a:spcBef>
              <a:spcAft>
                <a:spcPct val="0"/>
              </a:spcAft>
              <a:defRPr sz="14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374015" algn="ctr" defTabSz="1473835" rtl="0" fontAlgn="base">
              <a:spcBef>
                <a:spcPct val="0"/>
              </a:spcBef>
              <a:spcAft>
                <a:spcPct val="0"/>
              </a:spcAft>
              <a:defRPr sz="14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6pPr>
            <a:lvl7pPr marL="748030" algn="ctr" defTabSz="1473835" rtl="0" fontAlgn="base">
              <a:spcBef>
                <a:spcPct val="0"/>
              </a:spcBef>
              <a:spcAft>
                <a:spcPct val="0"/>
              </a:spcAft>
              <a:defRPr sz="14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7pPr>
            <a:lvl8pPr marL="1121410" algn="ctr" defTabSz="1473835" rtl="0" fontAlgn="base">
              <a:spcBef>
                <a:spcPct val="0"/>
              </a:spcBef>
              <a:spcAft>
                <a:spcPct val="0"/>
              </a:spcAft>
              <a:defRPr sz="14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8pPr>
            <a:lvl9pPr marL="1495425" algn="ctr" defTabSz="1473835" rtl="0" fontAlgn="base">
              <a:spcBef>
                <a:spcPct val="0"/>
              </a:spcBef>
              <a:spcAft>
                <a:spcPct val="0"/>
              </a:spcAft>
              <a:defRPr sz="14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9pPr>
          </a:lstStyle>
          <a:p>
            <a:r>
              <a:rPr lang="en-US" altLang="zh-CN" sz="4000" b="1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ADMM for Nonconvex Optimization under Minimal Continuity Assumption</a:t>
            </a:r>
            <a:br>
              <a:rPr lang="en-US" altLang="en-US" sz="6000" dirty="0" smtClea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</a:br>
            <a:r>
              <a:rPr lang="en-US" altLang="en-US" sz="3200" dirty="0" smtClea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Ganzhao Yuan</a:t>
            </a:r>
            <a:br>
              <a:rPr lang="en-US" altLang="en-US" sz="3200" baseline="30000" dirty="0" smtClea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</a:br>
            <a:r>
              <a:rPr lang="en-US" altLang="en-US" sz="3200" dirty="0" smtClea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Peng Cheng Laboratory, China</a:t>
            </a:r>
            <a:endParaRPr lang="en-US" altLang="en-US" sz="3200" b="1" dirty="0" smtClean="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5" name="图片 4" descr="pcl_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52600" y="609600"/>
            <a:ext cx="2283460" cy="2283460"/>
          </a:xfrm>
          <a:prstGeom prst="rect">
            <a:avLst/>
          </a:prstGeom>
        </p:spPr>
      </p:pic>
      <p:sp>
        <p:nvSpPr>
          <p:cNvPr id="67" name="Content Placeholder 15"/>
          <p:cNvSpPr>
            <a:spLocks noGrp="1"/>
          </p:cNvSpPr>
          <p:nvPr/>
        </p:nvSpPr>
        <p:spPr>
          <a:xfrm>
            <a:off x="21410306" y="3132455"/>
            <a:ext cx="9918058" cy="174415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294846" tIns="147423" rIns="294846" bIns="147423" numCol="1" anchor="t" anchorCtr="0" compatLnSpc="1">
            <a:normAutofit/>
          </a:bodyPr>
          <a:lstStyle>
            <a:lvl1pPr marL="410210" indent="-410210" algn="l" defTabSz="14719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900" kern="1200">
                <a:solidFill>
                  <a:schemeClr val="tx1"/>
                </a:solidFill>
                <a:latin typeface="Arial" panose="020B0604020202020204"/>
                <a:ea typeface="MS PGothic" panose="020B0600070205080204" pitchFamily="34" charset="-128"/>
                <a:cs typeface="Arial" panose="020B0604020202020204"/>
              </a:defRPr>
            </a:lvl1pPr>
            <a:lvl2pPr marL="793115" indent="-655320" algn="l" defTabSz="147193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300" kern="1200">
                <a:solidFill>
                  <a:schemeClr val="tx1"/>
                </a:solidFill>
                <a:latin typeface="Arial" panose="020B0604020202020204"/>
                <a:ea typeface="MS PGothic" panose="020B0600070205080204" pitchFamily="34" charset="-128"/>
                <a:cs typeface="Arial" panose="020B0604020202020204"/>
              </a:defRPr>
            </a:lvl2pPr>
            <a:lvl3pPr marL="929640" indent="-546735" algn="l" defTabSz="14719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Arial" panose="020B0604020202020204"/>
                <a:ea typeface="MS PGothic" panose="020B0600070205080204" pitchFamily="34" charset="-128"/>
                <a:cs typeface="Arial" panose="020B0604020202020204"/>
              </a:defRPr>
            </a:lvl3pPr>
            <a:lvl4pPr marL="1202055" indent="-655320" algn="l" defTabSz="14719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/>
                <a:ea typeface="MS PGothic" panose="020B0600070205080204" pitchFamily="34" charset="-128"/>
                <a:cs typeface="Arial" panose="020B0604020202020204"/>
              </a:defRPr>
            </a:lvl4pPr>
            <a:lvl5pPr marL="1449070" indent="-1449070" algn="l" defTabSz="14719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8108315" indent="-737235" algn="l" defTabSz="147447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5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582150" indent="-737235" algn="l" defTabSz="147447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5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056620" indent="-737235" algn="l" defTabSz="147447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5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531090" indent="-737235" algn="l" defTabSz="147447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5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defTabSz="2033905" eaLnBrk="1" hangingPunct="1">
              <a:buNone/>
            </a:pPr>
            <a:r>
              <a:rPr lang="en-US" altLang="zh-CN" sz="3600" b="1" dirty="0">
                <a:solidFill>
                  <a:srgbClr val="FF0000"/>
                </a:solidFill>
              </a:rPr>
              <a:t>5. Iteration Complexity</a:t>
            </a:r>
            <a:endParaRPr lang="en-US" altLang="zh-CN" sz="4000" b="1" dirty="0" smtClean="0">
              <a:solidFill>
                <a:srgbClr val="FF0000"/>
              </a:solidFill>
            </a:endParaRPr>
          </a:p>
          <a:p>
            <a:pPr marL="0" lvl="1" indent="0">
              <a:buNone/>
            </a:pPr>
            <a:endParaRPr lang="en-US" altLang="zh-CN" sz="1000" b="1" dirty="0">
              <a:solidFill>
                <a:srgbClr val="FF0000"/>
              </a:solidFill>
            </a:endParaRPr>
          </a:p>
          <a:p>
            <a:pPr marL="342900" lvl="1" indent="-342900" algn="l">
              <a:spcBef>
                <a:spcPts val="300"/>
              </a:spcBef>
              <a:buClrTx/>
              <a:buSzTx/>
            </a:pPr>
            <a:r>
              <a:rPr lang="en-US" altLang="zh-CN" sz="20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Controlling Dual using Primal: </a:t>
            </a:r>
            <a:endParaRPr lang="en-US" altLang="zh-CN" sz="2000" b="1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lvl="1" indent="0">
              <a:buNone/>
            </a:pPr>
            <a:endParaRPr lang="en-US" altLang="zh-CN" sz="4000" b="1" dirty="0" smtClean="0">
              <a:solidFill>
                <a:srgbClr val="FF0000"/>
              </a:solidFill>
            </a:endParaRPr>
          </a:p>
          <a:p>
            <a:pPr marL="0" lvl="1" indent="0">
              <a:buNone/>
            </a:pPr>
            <a:endParaRPr lang="en-US" altLang="zh-CN" sz="4800" b="1" dirty="0" smtClean="0">
              <a:solidFill>
                <a:srgbClr val="FF0000"/>
              </a:solidFill>
            </a:endParaRPr>
          </a:p>
          <a:p>
            <a:pPr marL="0" lvl="1" indent="0">
              <a:buNone/>
            </a:pPr>
            <a:endParaRPr lang="en-US" altLang="zh-CN" sz="3600" b="1" dirty="0">
              <a:solidFill>
                <a:srgbClr val="FF0000"/>
              </a:solidFill>
              <a:sym typeface="+mn-ea"/>
            </a:endParaRPr>
          </a:p>
          <a:p>
            <a:pPr marL="342900" lvl="1" indent="-342900" algn="l">
              <a:spcBef>
                <a:spcPts val="300"/>
              </a:spcBef>
              <a:buClrTx/>
              <a:buSzTx/>
            </a:pPr>
            <a:r>
              <a:rPr lang="en-US" altLang="zh-CN" sz="20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The Associated Lyapunov Function: </a:t>
            </a:r>
            <a:endParaRPr lang="en-US" altLang="zh-CN" sz="2000" b="1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lvl="1" indent="0">
              <a:buNone/>
            </a:pPr>
            <a:endParaRPr lang="en-US" altLang="zh-CN" sz="4000" b="1" dirty="0" smtClean="0">
              <a:solidFill>
                <a:srgbClr val="FF0000"/>
              </a:solidFill>
            </a:endParaRPr>
          </a:p>
          <a:p>
            <a:pPr marL="0" lvl="1" indent="0">
              <a:buNone/>
            </a:pPr>
            <a:endParaRPr lang="en-US" altLang="zh-CN" sz="4000" b="1" dirty="0" smtClean="0">
              <a:solidFill>
                <a:srgbClr val="FF0000"/>
              </a:solidFill>
            </a:endParaRPr>
          </a:p>
          <a:p>
            <a:pPr marL="0" lvl="1" indent="0">
              <a:buNone/>
            </a:pPr>
            <a:endParaRPr lang="en-US" altLang="zh-CN" sz="4000" b="1" dirty="0" smtClean="0">
              <a:solidFill>
                <a:srgbClr val="FF0000"/>
              </a:solidFill>
            </a:endParaRPr>
          </a:p>
          <a:p>
            <a:pPr marL="0" lvl="1" indent="0">
              <a:buNone/>
            </a:pPr>
            <a:endParaRPr lang="en-US" altLang="zh-CN" sz="4000" b="1" dirty="0" smtClean="0">
              <a:solidFill>
                <a:srgbClr val="FF0000"/>
              </a:solidFill>
            </a:endParaRPr>
          </a:p>
          <a:p>
            <a:pPr marL="0" lvl="1" indent="0">
              <a:buNone/>
            </a:pPr>
            <a:endParaRPr lang="en-US" altLang="zh-CN" sz="4000" b="1" dirty="0" smtClean="0">
              <a:solidFill>
                <a:srgbClr val="FF0000"/>
              </a:solidFill>
            </a:endParaRPr>
          </a:p>
          <a:p>
            <a:pPr marL="0" lvl="1" indent="0">
              <a:buNone/>
            </a:pPr>
            <a:endParaRPr lang="en-US" altLang="zh-CN" sz="4000" b="1" dirty="0" smtClean="0">
              <a:solidFill>
                <a:srgbClr val="FF0000"/>
              </a:solidFill>
            </a:endParaRPr>
          </a:p>
          <a:p>
            <a:pPr marL="0" lvl="1" indent="0">
              <a:buNone/>
            </a:pPr>
            <a:endParaRPr lang="en-US" altLang="zh-CN" sz="1600" b="1" dirty="0" smtClean="0">
              <a:solidFill>
                <a:srgbClr val="FF0000"/>
              </a:solidFill>
            </a:endParaRPr>
          </a:p>
          <a:p>
            <a:pPr marL="342900" lvl="1" indent="-342900" algn="l">
              <a:spcBef>
                <a:spcPts val="300"/>
              </a:spcBef>
              <a:buClrTx/>
              <a:buSzTx/>
            </a:pPr>
            <a:r>
              <a:rPr lang="en-US" altLang="zh-CN" sz="20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A Summerable Property:</a:t>
            </a:r>
            <a:endParaRPr lang="en-US" altLang="zh-CN" sz="2000" b="1" dirty="0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indent="0"/>
            <a:endParaRPr lang="en-US" altLang="zh-CN" sz="3600" dirty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endParaRPr lang="en-US" altLang="zh-CN" sz="2000" dirty="0" smtClean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r>
              <a:rPr lang="en-US" altLang="zh-CN" sz="3600" dirty="0" smtClean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endParaRPr lang="en-US" altLang="zh-CN" sz="3600" dirty="0" smtClean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endParaRPr lang="en-US" altLang="zh-CN" sz="100" dirty="0" smtClean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endParaRPr lang="en-US" altLang="zh-CN" sz="3200" dirty="0" smtClean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342900" lvl="1" indent="-342900" algn="l">
              <a:spcBef>
                <a:spcPts val="300"/>
              </a:spcBef>
              <a:buClrTx/>
              <a:buSzTx/>
            </a:pPr>
            <a:r>
              <a:rPr lang="en-US" altLang="zh-CN" sz="20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Approximate Critical Point</a:t>
            </a:r>
            <a:endParaRPr lang="en-US" altLang="zh-CN" sz="3200" dirty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endParaRPr lang="en-US" altLang="zh-CN" sz="3200" dirty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endParaRPr lang="en-US" altLang="zh-CN" sz="3200" dirty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endParaRPr lang="en-US" altLang="zh-CN" sz="3200" dirty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endParaRPr lang="en-US" altLang="zh-CN" sz="3200" dirty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342900" lvl="1" indent="-342900" algn="l">
              <a:spcBef>
                <a:spcPts val="300"/>
              </a:spcBef>
              <a:buClrTx/>
              <a:buSzTx/>
            </a:pPr>
            <a:r>
              <a:rPr lang="en-US" altLang="zh-CN" sz="20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The Complexity Result</a:t>
            </a:r>
            <a:endParaRPr lang="en-US" altLang="zh-CN" sz="2000" b="1" dirty="0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endParaRPr lang="en-US" altLang="zh-CN" sz="3200" dirty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indent="0" algn="just" defTabSz="2033905" eaLnBrk="1" hangingPunct="1"/>
            <a:endParaRPr lang="en-US" altLang="zh-CN" sz="4000" b="1" dirty="0" smtClean="0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graphicFrame>
        <p:nvGraphicFramePr>
          <p:cNvPr id="13" name="对象 12"/>
          <p:cNvGraphicFramePr/>
          <p:nvPr/>
        </p:nvGraphicFramePr>
        <p:xfrm>
          <a:off x="4495800" y="1066800"/>
          <a:ext cx="7523480" cy="14052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" name="" r:id="rId2" imgW="2190115" imgH="5743575" progId="Paint.Picture">
                  <p:embed/>
                </p:oleObj>
              </mc:Choice>
              <mc:Fallback>
                <p:oleObj name="" r:id="rId2" imgW="2190115" imgH="5743575" progId="Paint.Picture">
                  <p:embed/>
                  <p:pic>
                    <p:nvPicPr>
                      <p:cNvPr id="0" name="图片 18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495800" y="1066800"/>
                        <a:ext cx="7523480" cy="14052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对象 19"/>
          <p:cNvGraphicFramePr/>
          <p:nvPr/>
        </p:nvGraphicFramePr>
        <p:xfrm>
          <a:off x="32267525" y="762000"/>
          <a:ext cx="7872730" cy="200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" name="" r:id="rId4" imgW="6096000" imgH="4038600" progId="Paint.Picture">
                  <p:embed/>
                </p:oleObj>
              </mc:Choice>
              <mc:Fallback>
                <p:oleObj name="" r:id="rId4" imgW="6096000" imgH="4038600" progId="Paint.Picture">
                  <p:embed/>
                  <p:pic>
                    <p:nvPicPr>
                      <p:cNvPr id="0" name="图片 20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267525" y="762000"/>
                        <a:ext cx="7872730" cy="200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" name="图片 21" descr="29810199912239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7800" y="4732020"/>
            <a:ext cx="7924800" cy="1181100"/>
          </a:xfrm>
          <a:prstGeom prst="rect">
            <a:avLst/>
          </a:prstGeom>
        </p:spPr>
      </p:pic>
      <p:pic>
        <p:nvPicPr>
          <p:cNvPr id="25" name="图片 24" descr="2554116272255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6800" y="7495540"/>
            <a:ext cx="9374505" cy="5061585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01400" y="6858000"/>
            <a:ext cx="9813290" cy="688340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201400" y="7684135"/>
            <a:ext cx="9864725" cy="620395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68355" y="11506200"/>
            <a:ext cx="10073640" cy="5503545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621750" y="7620000"/>
            <a:ext cx="9580245" cy="2085975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003000" y="12348210"/>
            <a:ext cx="4192905" cy="666115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6316305" y="5410200"/>
            <a:ext cx="3752850" cy="75247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1621750" y="10744200"/>
            <a:ext cx="9470390" cy="566420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2369145" y="9848850"/>
            <a:ext cx="8001000" cy="647700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2258655" y="4604385"/>
            <a:ext cx="8724900" cy="685800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2098000" y="18535650"/>
            <a:ext cx="7924800" cy="68580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2258655" y="17678400"/>
            <a:ext cx="5724525" cy="552450"/>
          </a:xfrm>
          <a:prstGeom prst="rect">
            <a:avLst/>
          </a:prstGeom>
        </p:spPr>
      </p:pic>
      <p:pic>
        <p:nvPicPr>
          <p:cNvPr id="51" name="图片 50"/>
          <p:cNvPicPr>
            <a:picLocks noChangeAspect="1"/>
          </p:cNvPicPr>
          <p:nvPr/>
        </p:nvPicPr>
        <p:blipFill>
          <a:blip r:embed="rId19"/>
          <a:srcRect r="50050" b="51827"/>
          <a:stretch>
            <a:fillRect/>
          </a:stretch>
        </p:blipFill>
        <p:spPr>
          <a:xfrm>
            <a:off x="32350075" y="6274435"/>
            <a:ext cx="8756650" cy="4234180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20"/>
          <a:srcRect r="43750" b="-31148"/>
          <a:stretch>
            <a:fillRect/>
          </a:stretch>
        </p:blipFill>
        <p:spPr>
          <a:xfrm>
            <a:off x="33363535" y="4343400"/>
            <a:ext cx="6172200" cy="762000"/>
          </a:xfrm>
          <a:prstGeom prst="rect">
            <a:avLst/>
          </a:prstGeom>
        </p:spPr>
      </p:pic>
      <p:pic>
        <p:nvPicPr>
          <p:cNvPr id="56" name="图片 55"/>
          <p:cNvPicPr>
            <a:picLocks noChangeAspect="1"/>
          </p:cNvPicPr>
          <p:nvPr/>
        </p:nvPicPr>
        <p:blipFill>
          <a:blip r:embed="rId20"/>
          <a:srcRect l="57639"/>
          <a:stretch>
            <a:fillRect/>
          </a:stretch>
        </p:blipFill>
        <p:spPr>
          <a:xfrm>
            <a:off x="33985200" y="5286375"/>
            <a:ext cx="4648200" cy="581025"/>
          </a:xfrm>
          <a:prstGeom prst="rect">
            <a:avLst/>
          </a:prstGeom>
        </p:spPr>
      </p:pic>
      <p:pic>
        <p:nvPicPr>
          <p:cNvPr id="57" name="图片 56"/>
          <p:cNvPicPr>
            <a:picLocks noChangeAspect="1"/>
          </p:cNvPicPr>
          <p:nvPr/>
        </p:nvPicPr>
        <p:blipFill>
          <a:blip r:embed="rId19"/>
          <a:srcRect l="49891" t="271" b="51258"/>
          <a:stretch>
            <a:fillRect/>
          </a:stretch>
        </p:blipFill>
        <p:spPr>
          <a:xfrm>
            <a:off x="32262445" y="10822940"/>
            <a:ext cx="8735695" cy="4236720"/>
          </a:xfrm>
          <a:prstGeom prst="rect">
            <a:avLst/>
          </a:prstGeom>
        </p:spPr>
      </p:pic>
      <p:pic>
        <p:nvPicPr>
          <p:cNvPr id="58" name="图片 57" descr="23462434226821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6800" y="14173200"/>
            <a:ext cx="9391015" cy="6076950"/>
          </a:xfrm>
          <a:prstGeom prst="rect">
            <a:avLst/>
          </a:prstGeom>
        </p:spPr>
      </p:pic>
      <p:pic>
        <p:nvPicPr>
          <p:cNvPr id="60" name="图片 59"/>
          <p:cNvPicPr>
            <a:picLocks noChangeAspect="1"/>
          </p:cNvPicPr>
          <p:nvPr/>
        </p:nvPicPr>
        <p:blipFill>
          <a:blip r:embed="rId22"/>
          <a:srcRect l="73727" t="-25000"/>
          <a:stretch>
            <a:fillRect/>
          </a:stretch>
        </p:blipFill>
        <p:spPr>
          <a:xfrm>
            <a:off x="14478000" y="5257800"/>
            <a:ext cx="2526030" cy="692150"/>
          </a:xfrm>
          <a:prstGeom prst="rect">
            <a:avLst/>
          </a:prstGeom>
        </p:spPr>
      </p:pic>
      <p:pic>
        <p:nvPicPr>
          <p:cNvPr id="61" name="图片 60"/>
          <p:cNvPicPr>
            <a:picLocks noChangeAspect="1"/>
          </p:cNvPicPr>
          <p:nvPr/>
        </p:nvPicPr>
        <p:blipFill>
          <a:blip r:embed="rId22"/>
          <a:srcRect t="-20528" r="26233"/>
          <a:stretch>
            <a:fillRect/>
          </a:stretch>
        </p:blipFill>
        <p:spPr>
          <a:xfrm>
            <a:off x="11889740" y="4552950"/>
            <a:ext cx="8279765" cy="779145"/>
          </a:xfrm>
          <a:prstGeom prst="rect">
            <a:avLst/>
          </a:prstGeom>
        </p:spPr>
      </p:pic>
      <p:pic>
        <p:nvPicPr>
          <p:cNvPr id="62" name="图片 61" descr="30008495728617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3477240" y="9677400"/>
            <a:ext cx="4879340" cy="664845"/>
          </a:xfrm>
          <a:prstGeom prst="rect">
            <a:avLst/>
          </a:prstGeom>
        </p:spPr>
      </p:pic>
      <p:pic>
        <p:nvPicPr>
          <p:cNvPr id="63" name="图片 62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0878820" y="18516600"/>
            <a:ext cx="10335895" cy="1431290"/>
          </a:xfrm>
          <a:prstGeom prst="rect">
            <a:avLst/>
          </a:prstGeom>
        </p:spPr>
      </p:pic>
      <p:pic>
        <p:nvPicPr>
          <p:cNvPr id="64" name="图片 63" descr="17654504130867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2402800" y="5562600"/>
            <a:ext cx="3164205" cy="497205"/>
          </a:xfrm>
          <a:prstGeom prst="rect">
            <a:avLst/>
          </a:prstGeom>
        </p:spPr>
      </p:pic>
      <p:pic>
        <p:nvPicPr>
          <p:cNvPr id="65" name="图片 64" descr="157142323431549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23164800" y="13167995"/>
            <a:ext cx="2409825" cy="657225"/>
          </a:xfrm>
          <a:prstGeom prst="rect">
            <a:avLst/>
          </a:prstGeom>
        </p:spPr>
      </p:pic>
      <p:pic>
        <p:nvPicPr>
          <p:cNvPr id="66" name="图片 65" descr="273511800631647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6289000" y="13154025"/>
            <a:ext cx="2819400" cy="584200"/>
          </a:xfrm>
          <a:prstGeom prst="rect">
            <a:avLst/>
          </a:prstGeom>
        </p:spPr>
      </p:pic>
      <p:pic>
        <p:nvPicPr>
          <p:cNvPr id="72" name="图片 71" descr="20920911931814"/>
          <p:cNvPicPr>
            <a:picLocks noChangeAspect="1"/>
          </p:cNvPicPr>
          <p:nvPr/>
        </p:nvPicPr>
        <p:blipFill>
          <a:blip r:embed="rId28"/>
          <a:srcRect l="46368" t="-3659" b="64955"/>
          <a:stretch>
            <a:fillRect/>
          </a:stretch>
        </p:blipFill>
        <p:spPr>
          <a:xfrm>
            <a:off x="21550630" y="15898495"/>
            <a:ext cx="7118985" cy="524510"/>
          </a:xfrm>
          <a:prstGeom prst="rect">
            <a:avLst/>
          </a:prstGeom>
        </p:spPr>
      </p:pic>
      <p:pic>
        <p:nvPicPr>
          <p:cNvPr id="73" name="图片 72" descr="20920911931814"/>
          <p:cNvPicPr>
            <a:picLocks noChangeAspect="1"/>
          </p:cNvPicPr>
          <p:nvPr/>
        </p:nvPicPr>
        <p:blipFill>
          <a:blip r:embed="rId28"/>
          <a:srcRect t="28434" r="81138"/>
          <a:stretch>
            <a:fillRect/>
          </a:stretch>
        </p:blipFill>
        <p:spPr>
          <a:xfrm>
            <a:off x="28668345" y="15892145"/>
            <a:ext cx="2632075" cy="1019175"/>
          </a:xfrm>
          <a:prstGeom prst="rect">
            <a:avLst/>
          </a:prstGeom>
        </p:spPr>
      </p:pic>
      <p:pic>
        <p:nvPicPr>
          <p:cNvPr id="74" name="图片 73" descr="20920911931814"/>
          <p:cNvPicPr>
            <a:picLocks noChangeAspect="1"/>
          </p:cNvPicPr>
          <p:nvPr/>
        </p:nvPicPr>
        <p:blipFill>
          <a:blip r:embed="rId28"/>
          <a:srcRect l="39531" t="61617" r="39118"/>
          <a:stretch>
            <a:fillRect/>
          </a:stretch>
        </p:blipFill>
        <p:spPr>
          <a:xfrm>
            <a:off x="24852630" y="14966315"/>
            <a:ext cx="3184525" cy="584200"/>
          </a:xfrm>
          <a:prstGeom prst="rect">
            <a:avLst/>
          </a:prstGeom>
        </p:spPr>
      </p:pic>
      <p:pic>
        <p:nvPicPr>
          <p:cNvPr id="75" name="图片 74" descr="17282806532278"/>
          <p:cNvPicPr>
            <a:picLocks noChangeAspect="1"/>
          </p:cNvPicPr>
          <p:nvPr/>
        </p:nvPicPr>
        <p:blipFill>
          <a:blip r:embed="rId29"/>
          <a:srcRect l="14745" t="13030" b="12424"/>
          <a:stretch>
            <a:fillRect/>
          </a:stretch>
        </p:blipFill>
        <p:spPr>
          <a:xfrm>
            <a:off x="21937345" y="19659600"/>
            <a:ext cx="8323580" cy="3124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PP_MARK_KEY" val="cbf807c5-0472-44e2-a581-5d2868a42317"/>
  <p:tag name="COMMONDATA" val="eyJoZGlkIjoiNTg1ZjhiMTg3ODRiZTEzNzg2NzFhYzUzNzkwNGQ5ODA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1133</Words>
  <Application>WPS 演示</Application>
  <PresentationFormat>自定义</PresentationFormat>
  <Paragraphs>141</Paragraphs>
  <Slides>1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1</vt:i4>
      </vt:variant>
    </vt:vector>
  </HeadingPairs>
  <TitlesOfParts>
    <vt:vector size="12" baseType="lpstr">
      <vt:lpstr>Arial</vt:lpstr>
      <vt:lpstr>宋体</vt:lpstr>
      <vt:lpstr>Wingdings</vt:lpstr>
      <vt:lpstr>MS PGothic</vt:lpstr>
      <vt:lpstr>Calibri</vt:lpstr>
      <vt:lpstr>Arial</vt:lpstr>
      <vt:lpstr>微软雅黑</vt:lpstr>
      <vt:lpstr>Arial Unicode MS</vt:lpstr>
      <vt:lpstr>Office Theme</vt:lpstr>
      <vt:lpstr>Paint.Picture</vt:lpstr>
      <vt:lpstr>Paint.Picture</vt:lpstr>
      <vt:lpstr>PowerPoint 演示文稿</vt:lpstr>
    </vt:vector>
  </TitlesOfParts>
  <Company>Univ. of Colorado at Colorado Springs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title here:  Maybe add some pictures and/or school logo on the left and right authors and affiliation</dc:title>
  <dc:creator>Terry Boult</dc:creator>
  <cp:lastModifiedBy>yuanganzhao</cp:lastModifiedBy>
  <cp:revision>143</cp:revision>
  <dcterms:created xsi:type="dcterms:W3CDTF">2014-05-29T01:41:00Z</dcterms:created>
  <dcterms:modified xsi:type="dcterms:W3CDTF">2025-04-22T05:48:12Z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EF1FF69B3D7F48DF89C38AC7C62B8505</vt:lpwstr>
  </property>
  <property fmtid="{D5CDD505-2E9C-101B-9397-08002B2CF9AE}" pid="3" name="KSOProductBuildVer">
    <vt:lpwstr>2052-12.1.0.20784</vt:lpwstr>
  </property>
</Properties>
</file>